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Open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gxd9w5is3+TJmSioLu6Kj+NVsv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a4312c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aa4312c57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59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43.png"/><Relationship Id="rId8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0" Type="http://schemas.openxmlformats.org/officeDocument/2006/relationships/image" Target="../media/image19.png"/><Relationship Id="rId9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1" Type="http://schemas.openxmlformats.org/officeDocument/2006/relationships/image" Target="../media/image19.png"/><Relationship Id="rId10" Type="http://schemas.openxmlformats.org/officeDocument/2006/relationships/image" Target="../media/image30.png"/><Relationship Id="rId9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jpg"/><Relationship Id="rId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10" Type="http://schemas.openxmlformats.org/officeDocument/2006/relationships/image" Target="../media/image47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7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jpg"/><Relationship Id="rId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873530">
            <a:off x="-1341772" y="-3995199"/>
            <a:ext cx="20971543" cy="18277399"/>
          </a:xfrm>
          <a:custGeom>
            <a:rect b="b" l="l" r="r" t="t"/>
            <a:pathLst>
              <a:path extrusionOk="0" h="18277399" w="20971543">
                <a:moveTo>
                  <a:pt x="5332860" y="0"/>
                </a:moveTo>
                <a:lnTo>
                  <a:pt x="20971544" y="9480639"/>
                </a:lnTo>
                <a:lnTo>
                  <a:pt x="15638684" y="18277398"/>
                </a:lnTo>
                <a:lnTo>
                  <a:pt x="0" y="8796759"/>
                </a:lnTo>
                <a:lnTo>
                  <a:pt x="53328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6405" r="-46403" t="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4502324" y="1961538"/>
            <a:ext cx="10330568" cy="6205173"/>
            <a:chOff x="0" y="-47625"/>
            <a:chExt cx="2083640" cy="1251562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2083640" cy="1203937"/>
            </a:xfrm>
            <a:custGeom>
              <a:rect b="b" l="l" r="r" t="t"/>
              <a:pathLst>
                <a:path extrusionOk="0" h="1203937" w="2083640">
                  <a:moveTo>
                    <a:pt x="0" y="0"/>
                  </a:moveTo>
                  <a:lnTo>
                    <a:pt x="2083640" y="0"/>
                  </a:lnTo>
                  <a:lnTo>
                    <a:pt x="2083640" y="1203937"/>
                  </a:lnTo>
                  <a:lnTo>
                    <a:pt x="0" y="1203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47625"/>
              <a:ext cx="2083640" cy="1251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>
            <a:off x="11613013" y="7366788"/>
            <a:ext cx="10872003" cy="11032475"/>
          </a:xfrm>
          <a:custGeom>
            <a:rect b="b" l="l" r="r" t="t"/>
            <a:pathLst>
              <a:path extrusionOk="0" h="11032475" w="10872003">
                <a:moveTo>
                  <a:pt x="0" y="0"/>
                </a:moveTo>
                <a:lnTo>
                  <a:pt x="10872003" y="0"/>
                </a:lnTo>
                <a:lnTo>
                  <a:pt x="10872003" y="11032475"/>
                </a:lnTo>
                <a:lnTo>
                  <a:pt x="0" y="11032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-4070224" y="-7208195"/>
            <a:ext cx="10872003" cy="11032475"/>
          </a:xfrm>
          <a:custGeom>
            <a:rect b="b" l="l" r="r" t="t"/>
            <a:pathLst>
              <a:path extrusionOk="0" h="11032475" w="10872003">
                <a:moveTo>
                  <a:pt x="0" y="0"/>
                </a:moveTo>
                <a:lnTo>
                  <a:pt x="10872002" y="0"/>
                </a:lnTo>
                <a:lnTo>
                  <a:pt x="10872002" y="11032475"/>
                </a:lnTo>
                <a:lnTo>
                  <a:pt x="0" y="11032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2139183" y="-676208"/>
            <a:ext cx="4559601" cy="3409817"/>
          </a:xfrm>
          <a:custGeom>
            <a:rect b="b" l="l" r="r" t="t"/>
            <a:pathLst>
              <a:path extrusionOk="0" h="3409817" w="4559601">
                <a:moveTo>
                  <a:pt x="0" y="0"/>
                </a:moveTo>
                <a:lnTo>
                  <a:pt x="4559601" y="0"/>
                </a:lnTo>
                <a:lnTo>
                  <a:pt x="4559601" y="3409816"/>
                </a:lnTo>
                <a:lnTo>
                  <a:pt x="0" y="3409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-195339">
            <a:off x="-1691642" y="-962030"/>
            <a:ext cx="3383285" cy="2530130"/>
          </a:xfrm>
          <a:custGeom>
            <a:rect b="b" l="l" r="r" t="t"/>
            <a:pathLst>
              <a:path extrusionOk="0" h="2530130" w="3383285">
                <a:moveTo>
                  <a:pt x="0" y="0"/>
                </a:moveTo>
                <a:lnTo>
                  <a:pt x="3383284" y="0"/>
                </a:lnTo>
                <a:lnTo>
                  <a:pt x="3383284" y="2530130"/>
                </a:lnTo>
                <a:lnTo>
                  <a:pt x="0" y="2530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 flipH="1" rot="-608890">
            <a:off x="2902675" y="1269551"/>
            <a:ext cx="2991984" cy="2906336"/>
          </a:xfrm>
          <a:custGeom>
            <a:rect b="b" l="l" r="r" t="t"/>
            <a:pathLst>
              <a:path extrusionOk="0" h="2906336" w="2991984">
                <a:moveTo>
                  <a:pt x="2991984" y="0"/>
                </a:moveTo>
                <a:lnTo>
                  <a:pt x="0" y="0"/>
                </a:lnTo>
                <a:lnTo>
                  <a:pt x="0" y="2906336"/>
                </a:lnTo>
                <a:lnTo>
                  <a:pt x="2991984" y="2906336"/>
                </a:lnTo>
                <a:lnTo>
                  <a:pt x="299198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5713434"/>
            <a:ext cx="3279416" cy="4573566"/>
          </a:xfrm>
          <a:custGeom>
            <a:rect b="b" l="l" r="r" t="t"/>
            <a:pathLst>
              <a:path extrusionOk="0" h="4573566" w="3279416">
                <a:moveTo>
                  <a:pt x="0" y="0"/>
                </a:moveTo>
                <a:lnTo>
                  <a:pt x="3279416" y="0"/>
                </a:lnTo>
                <a:lnTo>
                  <a:pt x="3279416" y="4573566"/>
                </a:lnTo>
                <a:lnTo>
                  <a:pt x="0" y="4573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-195339">
            <a:off x="4099394" y="7833977"/>
            <a:ext cx="5305022" cy="3967268"/>
          </a:xfrm>
          <a:custGeom>
            <a:rect b="b" l="l" r="r" t="t"/>
            <a:pathLst>
              <a:path extrusionOk="0" h="3967268" w="5305022">
                <a:moveTo>
                  <a:pt x="0" y="0"/>
                </a:moveTo>
                <a:lnTo>
                  <a:pt x="5305022" y="0"/>
                </a:lnTo>
                <a:lnTo>
                  <a:pt x="5305022" y="3967267"/>
                </a:lnTo>
                <a:lnTo>
                  <a:pt x="0" y="3967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flipH="1">
            <a:off x="16055800" y="1693932"/>
            <a:ext cx="2325857" cy="3243705"/>
          </a:xfrm>
          <a:custGeom>
            <a:rect b="b" l="l" r="r" t="t"/>
            <a:pathLst>
              <a:path extrusionOk="0" h="3243705" w="2325857">
                <a:moveTo>
                  <a:pt x="2325856" y="0"/>
                </a:moveTo>
                <a:lnTo>
                  <a:pt x="0" y="0"/>
                </a:lnTo>
                <a:lnTo>
                  <a:pt x="0" y="3243705"/>
                </a:lnTo>
                <a:lnTo>
                  <a:pt x="2325856" y="3243705"/>
                </a:lnTo>
                <a:lnTo>
                  <a:pt x="23258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p1"/>
          <p:cNvGrpSpPr/>
          <p:nvPr/>
        </p:nvGrpSpPr>
        <p:grpSpPr>
          <a:xfrm>
            <a:off x="8734360" y="303035"/>
            <a:ext cx="1697614" cy="1509615"/>
            <a:chOff x="0" y="0"/>
            <a:chExt cx="2263485" cy="2012819"/>
          </a:xfrm>
        </p:grpSpPr>
        <p:sp>
          <p:nvSpPr>
            <p:cNvPr id="97" name="Google Shape;97;p1"/>
            <p:cNvSpPr/>
            <p:nvPr/>
          </p:nvSpPr>
          <p:spPr>
            <a:xfrm>
              <a:off x="0" y="957471"/>
              <a:ext cx="1011815" cy="1055348"/>
            </a:xfrm>
            <a:custGeom>
              <a:rect b="b" l="l" r="r" t="t"/>
              <a:pathLst>
                <a:path extrusionOk="0" h="1055348" w="1011815">
                  <a:moveTo>
                    <a:pt x="0" y="0"/>
                  </a:moveTo>
                  <a:lnTo>
                    <a:pt x="1011815" y="0"/>
                  </a:lnTo>
                  <a:lnTo>
                    <a:pt x="1011815" y="1055347"/>
                  </a:lnTo>
                  <a:lnTo>
                    <a:pt x="0" y="1055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8" name="Google Shape;98;p1"/>
            <p:cNvSpPr/>
            <p:nvPr/>
          </p:nvSpPr>
          <p:spPr>
            <a:xfrm>
              <a:off x="1333757" y="0"/>
              <a:ext cx="666189" cy="694852"/>
            </a:xfrm>
            <a:custGeom>
              <a:rect b="b" l="l" r="r" t="t"/>
              <a:pathLst>
                <a:path extrusionOk="0" h="694852" w="666189">
                  <a:moveTo>
                    <a:pt x="0" y="0"/>
                  </a:moveTo>
                  <a:lnTo>
                    <a:pt x="666189" y="0"/>
                  </a:lnTo>
                  <a:lnTo>
                    <a:pt x="666189" y="694852"/>
                  </a:lnTo>
                  <a:lnTo>
                    <a:pt x="0" y="6948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9" name="Google Shape;99;p1"/>
            <p:cNvSpPr/>
            <p:nvPr/>
          </p:nvSpPr>
          <p:spPr>
            <a:xfrm>
              <a:off x="1736407" y="872325"/>
              <a:ext cx="527078" cy="549755"/>
            </a:xfrm>
            <a:custGeom>
              <a:rect b="b" l="l" r="r" t="t"/>
              <a:pathLst>
                <a:path extrusionOk="0" h="549755" w="527078">
                  <a:moveTo>
                    <a:pt x="0" y="0"/>
                  </a:moveTo>
                  <a:lnTo>
                    <a:pt x="527078" y="0"/>
                  </a:lnTo>
                  <a:lnTo>
                    <a:pt x="527078" y="549755"/>
                  </a:lnTo>
                  <a:lnTo>
                    <a:pt x="0" y="5497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00" name="Google Shape;100;p1"/>
          <p:cNvSpPr txBox="1"/>
          <p:nvPr/>
        </p:nvSpPr>
        <p:spPr>
          <a:xfrm>
            <a:off x="4635882" y="3231160"/>
            <a:ext cx="9127391" cy="232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9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DEPLOY WEB APPLICATION WITH DOCKER/AZURE CONTAINER </a:t>
            </a:r>
            <a:endParaRPr/>
          </a:p>
        </p:txBody>
      </p:sp>
      <p:sp>
        <p:nvSpPr>
          <p:cNvPr id="101" name="Google Shape;101;p1"/>
          <p:cNvSpPr/>
          <p:nvPr/>
        </p:nvSpPr>
        <p:spPr>
          <a:xfrm>
            <a:off x="952151" y="4371874"/>
            <a:ext cx="808606" cy="810312"/>
          </a:xfrm>
          <a:custGeom>
            <a:rect b="b" l="l" r="r" t="t"/>
            <a:pathLst>
              <a:path extrusionOk="0" h="810312" w="808606">
                <a:moveTo>
                  <a:pt x="0" y="0"/>
                </a:moveTo>
                <a:lnTo>
                  <a:pt x="808606" y="0"/>
                </a:lnTo>
                <a:lnTo>
                  <a:pt x="808606" y="810312"/>
                </a:lnTo>
                <a:lnTo>
                  <a:pt x="0" y="810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4936390" y="-25655"/>
            <a:ext cx="461214" cy="462187"/>
          </a:xfrm>
          <a:custGeom>
            <a:rect b="b" l="l" r="r" t="t"/>
            <a:pathLst>
              <a:path extrusionOk="0" h="462187" w="461214">
                <a:moveTo>
                  <a:pt x="0" y="0"/>
                </a:moveTo>
                <a:lnTo>
                  <a:pt x="461213" y="0"/>
                </a:lnTo>
                <a:lnTo>
                  <a:pt x="461213" y="462186"/>
                </a:lnTo>
                <a:lnTo>
                  <a:pt x="0" y="462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8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612405" y="5101439"/>
            <a:ext cx="1086379" cy="1088671"/>
          </a:xfrm>
          <a:custGeom>
            <a:rect b="b" l="l" r="r" t="t"/>
            <a:pathLst>
              <a:path extrusionOk="0" h="1088671" w="1086379">
                <a:moveTo>
                  <a:pt x="0" y="0"/>
                </a:moveTo>
                <a:lnTo>
                  <a:pt x="1086379" y="0"/>
                </a:lnTo>
                <a:lnTo>
                  <a:pt x="1086379" y="1088671"/>
                </a:lnTo>
                <a:lnTo>
                  <a:pt x="0" y="1088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4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"/>
          <p:cNvSpPr/>
          <p:nvPr/>
        </p:nvSpPr>
        <p:spPr>
          <a:xfrm>
            <a:off x="14632527" y="4107775"/>
            <a:ext cx="667846" cy="669255"/>
          </a:xfrm>
          <a:custGeom>
            <a:rect b="b" l="l" r="r" t="t"/>
            <a:pathLst>
              <a:path extrusionOk="0" h="669255" w="667846">
                <a:moveTo>
                  <a:pt x="0" y="0"/>
                </a:moveTo>
                <a:lnTo>
                  <a:pt x="667845" y="0"/>
                </a:lnTo>
                <a:lnTo>
                  <a:pt x="667845" y="669255"/>
                </a:lnTo>
                <a:lnTo>
                  <a:pt x="0" y="669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4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"/>
          <p:cNvSpPr txBox="1"/>
          <p:nvPr/>
        </p:nvSpPr>
        <p:spPr>
          <a:xfrm>
            <a:off x="3991021" y="5579100"/>
            <a:ext cx="6014923" cy="58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45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GROUP 07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8395680" y="6410812"/>
            <a:ext cx="9127391" cy="1589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LECTURER: MSE. TRAN THI DUNG       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 Student: Nguyen Dai Nghia - 21521182  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99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Pham Hoang Phuc - 21521295                                                              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</a:t>
            </a:r>
            <a:r>
              <a:rPr b="1" i="0" lang="en-US" sz="2299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Hoang Gia Bao - 21521848 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17420201" y="9210675"/>
            <a:ext cx="20574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9046073" y="4890012"/>
            <a:ext cx="200797" cy="469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78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15132195" y="6499234"/>
            <a:ext cx="3256108" cy="4536535"/>
          </a:xfrm>
          <a:custGeom>
            <a:rect b="b" l="l" r="r" t="t"/>
            <a:pathLst>
              <a:path extrusionOk="0" h="4536535" w="3256108">
                <a:moveTo>
                  <a:pt x="0" y="0"/>
                </a:moveTo>
                <a:lnTo>
                  <a:pt x="3256107" y="0"/>
                </a:lnTo>
                <a:lnTo>
                  <a:pt x="3256107" y="4536534"/>
                </a:lnTo>
                <a:lnTo>
                  <a:pt x="0" y="4536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0"/>
          <p:cNvSpPr/>
          <p:nvPr/>
        </p:nvSpPr>
        <p:spPr>
          <a:xfrm>
            <a:off x="0" y="7009103"/>
            <a:ext cx="2935779" cy="3277897"/>
          </a:xfrm>
          <a:custGeom>
            <a:rect b="b" l="l" r="r" t="t"/>
            <a:pathLst>
              <a:path extrusionOk="0" h="3277897" w="2935779">
                <a:moveTo>
                  <a:pt x="0" y="0"/>
                </a:moveTo>
                <a:lnTo>
                  <a:pt x="2935779" y="0"/>
                </a:lnTo>
                <a:lnTo>
                  <a:pt x="2935779" y="3277897"/>
                </a:lnTo>
                <a:lnTo>
                  <a:pt x="0" y="327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0"/>
          <p:cNvSpPr/>
          <p:nvPr/>
        </p:nvSpPr>
        <p:spPr>
          <a:xfrm>
            <a:off x="12990421" y="8568935"/>
            <a:ext cx="1584629" cy="2466833"/>
          </a:xfrm>
          <a:custGeom>
            <a:rect b="b" l="l" r="r" t="t"/>
            <a:pathLst>
              <a:path extrusionOk="0" h="2466833" w="1584629">
                <a:moveTo>
                  <a:pt x="0" y="0"/>
                </a:moveTo>
                <a:lnTo>
                  <a:pt x="1584629" y="0"/>
                </a:lnTo>
                <a:lnTo>
                  <a:pt x="1584629" y="2466833"/>
                </a:lnTo>
                <a:lnTo>
                  <a:pt x="0" y="2466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0"/>
          <p:cNvSpPr/>
          <p:nvPr/>
        </p:nvSpPr>
        <p:spPr>
          <a:xfrm>
            <a:off x="15132195" y="-1248546"/>
            <a:ext cx="4459844" cy="4554492"/>
          </a:xfrm>
          <a:custGeom>
            <a:rect b="b" l="l" r="r" t="t"/>
            <a:pathLst>
              <a:path extrusionOk="0" h="4554492" w="4459844">
                <a:moveTo>
                  <a:pt x="0" y="0"/>
                </a:moveTo>
                <a:lnTo>
                  <a:pt x="4459843" y="0"/>
                </a:lnTo>
                <a:lnTo>
                  <a:pt x="4459843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0"/>
          <p:cNvSpPr/>
          <p:nvPr/>
        </p:nvSpPr>
        <p:spPr>
          <a:xfrm rot="-195339">
            <a:off x="9569906" y="-594517"/>
            <a:ext cx="3800528" cy="2842158"/>
          </a:xfrm>
          <a:custGeom>
            <a:rect b="b" l="l" r="r" t="t"/>
            <a:pathLst>
              <a:path extrusionOk="0" h="2842158" w="3800528">
                <a:moveTo>
                  <a:pt x="0" y="0"/>
                </a:moveTo>
                <a:lnTo>
                  <a:pt x="3800528" y="0"/>
                </a:lnTo>
                <a:lnTo>
                  <a:pt x="3800528" y="2842157"/>
                </a:lnTo>
                <a:lnTo>
                  <a:pt x="0" y="2842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10"/>
          <p:cNvSpPr/>
          <p:nvPr/>
        </p:nvSpPr>
        <p:spPr>
          <a:xfrm rot="-195339">
            <a:off x="5267996" y="8683987"/>
            <a:ext cx="4139705" cy="3095805"/>
          </a:xfrm>
          <a:custGeom>
            <a:rect b="b" l="l" r="r" t="t"/>
            <a:pathLst>
              <a:path extrusionOk="0" h="3095805" w="4139705">
                <a:moveTo>
                  <a:pt x="0" y="0"/>
                </a:moveTo>
                <a:lnTo>
                  <a:pt x="4139705" y="0"/>
                </a:lnTo>
                <a:lnTo>
                  <a:pt x="4139705" y="3095805"/>
                </a:lnTo>
                <a:lnTo>
                  <a:pt x="0" y="3095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8" name="Google Shape;268;p10"/>
          <p:cNvGrpSpPr/>
          <p:nvPr/>
        </p:nvGrpSpPr>
        <p:grpSpPr>
          <a:xfrm>
            <a:off x="11740463" y="1479060"/>
            <a:ext cx="4148870" cy="995720"/>
            <a:chOff x="0" y="-47625"/>
            <a:chExt cx="3023748" cy="725693"/>
          </a:xfrm>
        </p:grpSpPr>
        <p:sp>
          <p:nvSpPr>
            <p:cNvPr id="269" name="Google Shape;269;p10"/>
            <p:cNvSpPr/>
            <p:nvPr/>
          </p:nvSpPr>
          <p:spPr>
            <a:xfrm>
              <a:off x="0" y="0"/>
              <a:ext cx="3023748" cy="678068"/>
            </a:xfrm>
            <a:custGeom>
              <a:rect b="b" l="l" r="r" t="t"/>
              <a:pathLst>
                <a:path extrusionOk="0" h="678068" w="3023748">
                  <a:moveTo>
                    <a:pt x="29856" y="0"/>
                  </a:moveTo>
                  <a:lnTo>
                    <a:pt x="2993892" y="0"/>
                  </a:lnTo>
                  <a:cubicBezTo>
                    <a:pt x="3010381" y="0"/>
                    <a:pt x="3023748" y="13367"/>
                    <a:pt x="3023748" y="29856"/>
                  </a:cubicBezTo>
                  <a:lnTo>
                    <a:pt x="3023748" y="648212"/>
                  </a:lnTo>
                  <a:cubicBezTo>
                    <a:pt x="3023748" y="664701"/>
                    <a:pt x="3010381" y="678068"/>
                    <a:pt x="2993892" y="678068"/>
                  </a:cubicBezTo>
                  <a:lnTo>
                    <a:pt x="29856" y="678068"/>
                  </a:lnTo>
                  <a:cubicBezTo>
                    <a:pt x="21938" y="678068"/>
                    <a:pt x="14344" y="674923"/>
                    <a:pt x="8745" y="669323"/>
                  </a:cubicBezTo>
                  <a:cubicBezTo>
                    <a:pt x="3146" y="663724"/>
                    <a:pt x="0" y="656130"/>
                    <a:pt x="0" y="648212"/>
                  </a:cubicBezTo>
                  <a:lnTo>
                    <a:pt x="0" y="29856"/>
                  </a:lnTo>
                  <a:cubicBezTo>
                    <a:pt x="0" y="21938"/>
                    <a:pt x="3146" y="14344"/>
                    <a:pt x="8745" y="8745"/>
                  </a:cubicBezTo>
                  <a:cubicBezTo>
                    <a:pt x="14344" y="3146"/>
                    <a:pt x="21938" y="0"/>
                    <a:pt x="29856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 txBox="1"/>
            <p:nvPr/>
          </p:nvSpPr>
          <p:spPr>
            <a:xfrm>
              <a:off x="0" y="-47625"/>
              <a:ext cx="3023748" cy="725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5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 a Docker image</a:t>
              </a:r>
              <a:endParaRPr/>
            </a:p>
          </p:txBody>
        </p:sp>
      </p:grpSp>
      <p:sp>
        <p:nvSpPr>
          <p:cNvPr id="271" name="Google Shape;271;p10"/>
          <p:cNvSpPr/>
          <p:nvPr/>
        </p:nvSpPr>
        <p:spPr>
          <a:xfrm>
            <a:off x="201014" y="-5653009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20" y="0"/>
                </a:lnTo>
                <a:lnTo>
                  <a:pt x="8345920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0"/>
          <p:cNvSpPr/>
          <p:nvPr/>
        </p:nvSpPr>
        <p:spPr>
          <a:xfrm>
            <a:off x="0" y="2162534"/>
            <a:ext cx="11366969" cy="5129709"/>
          </a:xfrm>
          <a:custGeom>
            <a:rect b="b" l="l" r="r" t="t"/>
            <a:pathLst>
              <a:path extrusionOk="0" h="5129709" w="11366969">
                <a:moveTo>
                  <a:pt x="0" y="0"/>
                </a:moveTo>
                <a:lnTo>
                  <a:pt x="11366969" y="0"/>
                </a:lnTo>
                <a:lnTo>
                  <a:pt x="11366969" y="5129710"/>
                </a:lnTo>
                <a:lnTo>
                  <a:pt x="0" y="512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0"/>
          <p:cNvSpPr txBox="1"/>
          <p:nvPr/>
        </p:nvSpPr>
        <p:spPr>
          <a:xfrm>
            <a:off x="11859131" y="3789113"/>
            <a:ext cx="6147402" cy="18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1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will be sent to the Docker daemon to process the instructions in the Dockerfile and performs the necessary actions to build the image.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17316696" y="9210675"/>
            <a:ext cx="41275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a4312c577_0_0"/>
          <p:cNvSpPr/>
          <p:nvPr/>
        </p:nvSpPr>
        <p:spPr>
          <a:xfrm>
            <a:off x="15132195" y="6499234"/>
            <a:ext cx="3256108" cy="4536535"/>
          </a:xfrm>
          <a:custGeom>
            <a:rect b="b" l="l" r="r" t="t"/>
            <a:pathLst>
              <a:path extrusionOk="0" h="4536535" w="3256108">
                <a:moveTo>
                  <a:pt x="0" y="0"/>
                </a:moveTo>
                <a:lnTo>
                  <a:pt x="3256107" y="0"/>
                </a:lnTo>
                <a:lnTo>
                  <a:pt x="3256107" y="4536534"/>
                </a:lnTo>
                <a:lnTo>
                  <a:pt x="0" y="4536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g2aa4312c577_0_0"/>
          <p:cNvSpPr/>
          <p:nvPr/>
        </p:nvSpPr>
        <p:spPr>
          <a:xfrm>
            <a:off x="0" y="7009103"/>
            <a:ext cx="2935779" cy="3277897"/>
          </a:xfrm>
          <a:custGeom>
            <a:rect b="b" l="l" r="r" t="t"/>
            <a:pathLst>
              <a:path extrusionOk="0" h="3277897" w="2935779">
                <a:moveTo>
                  <a:pt x="0" y="0"/>
                </a:moveTo>
                <a:lnTo>
                  <a:pt x="2935779" y="0"/>
                </a:lnTo>
                <a:lnTo>
                  <a:pt x="2935779" y="3277897"/>
                </a:lnTo>
                <a:lnTo>
                  <a:pt x="0" y="327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2aa4312c577_0_0"/>
          <p:cNvSpPr/>
          <p:nvPr/>
        </p:nvSpPr>
        <p:spPr>
          <a:xfrm>
            <a:off x="12990421" y="8568935"/>
            <a:ext cx="1584629" cy="2466833"/>
          </a:xfrm>
          <a:custGeom>
            <a:rect b="b" l="l" r="r" t="t"/>
            <a:pathLst>
              <a:path extrusionOk="0" h="2466833" w="1584629">
                <a:moveTo>
                  <a:pt x="0" y="0"/>
                </a:moveTo>
                <a:lnTo>
                  <a:pt x="1584629" y="0"/>
                </a:lnTo>
                <a:lnTo>
                  <a:pt x="1584629" y="2466833"/>
                </a:lnTo>
                <a:lnTo>
                  <a:pt x="0" y="2466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g2aa4312c577_0_0"/>
          <p:cNvSpPr/>
          <p:nvPr/>
        </p:nvSpPr>
        <p:spPr>
          <a:xfrm>
            <a:off x="15132195" y="-1248546"/>
            <a:ext cx="4459844" cy="4554492"/>
          </a:xfrm>
          <a:custGeom>
            <a:rect b="b" l="l" r="r" t="t"/>
            <a:pathLst>
              <a:path extrusionOk="0" h="4554492" w="4459844">
                <a:moveTo>
                  <a:pt x="0" y="0"/>
                </a:moveTo>
                <a:lnTo>
                  <a:pt x="4459843" y="0"/>
                </a:lnTo>
                <a:lnTo>
                  <a:pt x="4459843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g2aa4312c577_0_0"/>
          <p:cNvSpPr/>
          <p:nvPr/>
        </p:nvSpPr>
        <p:spPr>
          <a:xfrm rot="-197947">
            <a:off x="9570833" y="-595923"/>
            <a:ext cx="3797320" cy="2839759"/>
          </a:xfrm>
          <a:custGeom>
            <a:rect b="b" l="l" r="r" t="t"/>
            <a:pathLst>
              <a:path extrusionOk="0" h="2842158" w="3800528">
                <a:moveTo>
                  <a:pt x="0" y="0"/>
                </a:moveTo>
                <a:lnTo>
                  <a:pt x="3800528" y="0"/>
                </a:lnTo>
                <a:lnTo>
                  <a:pt x="3800528" y="2842157"/>
                </a:lnTo>
                <a:lnTo>
                  <a:pt x="0" y="2842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g2aa4312c577_0_0"/>
          <p:cNvSpPr/>
          <p:nvPr/>
        </p:nvSpPr>
        <p:spPr>
          <a:xfrm rot="-197947">
            <a:off x="5269006" y="8682455"/>
            <a:ext cx="4136211" cy="3093192"/>
          </a:xfrm>
          <a:custGeom>
            <a:rect b="b" l="l" r="r" t="t"/>
            <a:pathLst>
              <a:path extrusionOk="0" h="3095805" w="4139705">
                <a:moveTo>
                  <a:pt x="0" y="0"/>
                </a:moveTo>
                <a:lnTo>
                  <a:pt x="4139705" y="0"/>
                </a:lnTo>
                <a:lnTo>
                  <a:pt x="4139705" y="3095805"/>
                </a:lnTo>
                <a:lnTo>
                  <a:pt x="0" y="3095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5" name="Google Shape;285;g2aa4312c577_0_0"/>
          <p:cNvGrpSpPr/>
          <p:nvPr/>
        </p:nvGrpSpPr>
        <p:grpSpPr>
          <a:xfrm>
            <a:off x="11740463" y="1479060"/>
            <a:ext cx="4148885" cy="995733"/>
            <a:chOff x="0" y="-47625"/>
            <a:chExt cx="3023748" cy="725700"/>
          </a:xfrm>
        </p:grpSpPr>
        <p:sp>
          <p:nvSpPr>
            <p:cNvPr id="286" name="Google Shape;286;g2aa4312c577_0_0"/>
            <p:cNvSpPr/>
            <p:nvPr/>
          </p:nvSpPr>
          <p:spPr>
            <a:xfrm>
              <a:off x="0" y="0"/>
              <a:ext cx="3023748" cy="678068"/>
            </a:xfrm>
            <a:custGeom>
              <a:rect b="b" l="l" r="r" t="t"/>
              <a:pathLst>
                <a:path extrusionOk="0" h="678068" w="3023748">
                  <a:moveTo>
                    <a:pt x="29856" y="0"/>
                  </a:moveTo>
                  <a:lnTo>
                    <a:pt x="2993892" y="0"/>
                  </a:lnTo>
                  <a:cubicBezTo>
                    <a:pt x="3010381" y="0"/>
                    <a:pt x="3023748" y="13367"/>
                    <a:pt x="3023748" y="29856"/>
                  </a:cubicBezTo>
                  <a:lnTo>
                    <a:pt x="3023748" y="648212"/>
                  </a:lnTo>
                  <a:cubicBezTo>
                    <a:pt x="3023748" y="664701"/>
                    <a:pt x="3010381" y="678068"/>
                    <a:pt x="2993892" y="678068"/>
                  </a:cubicBezTo>
                  <a:lnTo>
                    <a:pt x="29856" y="678068"/>
                  </a:lnTo>
                  <a:cubicBezTo>
                    <a:pt x="21938" y="678068"/>
                    <a:pt x="14344" y="674923"/>
                    <a:pt x="8745" y="669323"/>
                  </a:cubicBezTo>
                  <a:cubicBezTo>
                    <a:pt x="3146" y="663724"/>
                    <a:pt x="0" y="656130"/>
                    <a:pt x="0" y="648212"/>
                  </a:cubicBezTo>
                  <a:lnTo>
                    <a:pt x="0" y="29856"/>
                  </a:lnTo>
                  <a:cubicBezTo>
                    <a:pt x="0" y="21938"/>
                    <a:pt x="3146" y="14344"/>
                    <a:pt x="8745" y="8745"/>
                  </a:cubicBezTo>
                  <a:cubicBezTo>
                    <a:pt x="14344" y="3146"/>
                    <a:pt x="21938" y="0"/>
                    <a:pt x="29856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2aa4312c577_0_0"/>
            <p:cNvSpPr txBox="1"/>
            <p:nvPr/>
          </p:nvSpPr>
          <p:spPr>
            <a:xfrm>
              <a:off x="0" y="-47625"/>
              <a:ext cx="3023700" cy="7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5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 a Docker image</a:t>
              </a:r>
              <a:endParaRPr/>
            </a:p>
          </p:txBody>
        </p:sp>
      </p:grpSp>
      <p:sp>
        <p:nvSpPr>
          <p:cNvPr id="288" name="Google Shape;288;g2aa4312c577_0_0"/>
          <p:cNvSpPr/>
          <p:nvPr/>
        </p:nvSpPr>
        <p:spPr>
          <a:xfrm>
            <a:off x="201014" y="-5653009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20" y="0"/>
                </a:lnTo>
                <a:lnTo>
                  <a:pt x="8345920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g2aa4312c577_0_0"/>
          <p:cNvSpPr/>
          <p:nvPr/>
        </p:nvSpPr>
        <p:spPr>
          <a:xfrm>
            <a:off x="0" y="2162534"/>
            <a:ext cx="11366969" cy="5129709"/>
          </a:xfrm>
          <a:custGeom>
            <a:rect b="b" l="l" r="r" t="t"/>
            <a:pathLst>
              <a:path extrusionOk="0" h="5129709" w="11366969">
                <a:moveTo>
                  <a:pt x="0" y="0"/>
                </a:moveTo>
                <a:lnTo>
                  <a:pt x="11366969" y="0"/>
                </a:lnTo>
                <a:lnTo>
                  <a:pt x="11366969" y="5129710"/>
                </a:lnTo>
                <a:lnTo>
                  <a:pt x="0" y="512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g2aa4312c577_0_0"/>
          <p:cNvSpPr txBox="1"/>
          <p:nvPr/>
        </p:nvSpPr>
        <p:spPr>
          <a:xfrm>
            <a:off x="11859131" y="3789113"/>
            <a:ext cx="61473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1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will be sent to the Docker daemon to process the instructions in the Dockerfile and performs the necessary actions to build the image.</a:t>
            </a:r>
            <a:endParaRPr/>
          </a:p>
        </p:txBody>
      </p:sp>
      <p:sp>
        <p:nvSpPr>
          <p:cNvPr id="291" name="Google Shape;291;g2aa4312c577_0_0"/>
          <p:cNvSpPr txBox="1"/>
          <p:nvPr/>
        </p:nvSpPr>
        <p:spPr>
          <a:xfrm>
            <a:off x="17316696" y="9210675"/>
            <a:ext cx="4128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/>
          <p:nvPr/>
        </p:nvSpPr>
        <p:spPr>
          <a:xfrm>
            <a:off x="15132195" y="6499234"/>
            <a:ext cx="3256108" cy="4536535"/>
          </a:xfrm>
          <a:custGeom>
            <a:rect b="b" l="l" r="r" t="t"/>
            <a:pathLst>
              <a:path extrusionOk="0" h="4536535" w="3256108">
                <a:moveTo>
                  <a:pt x="0" y="0"/>
                </a:moveTo>
                <a:lnTo>
                  <a:pt x="3256107" y="0"/>
                </a:lnTo>
                <a:lnTo>
                  <a:pt x="3256107" y="4536534"/>
                </a:lnTo>
                <a:lnTo>
                  <a:pt x="0" y="4536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1"/>
          <p:cNvSpPr/>
          <p:nvPr/>
        </p:nvSpPr>
        <p:spPr>
          <a:xfrm>
            <a:off x="0" y="7009103"/>
            <a:ext cx="2935779" cy="3277897"/>
          </a:xfrm>
          <a:custGeom>
            <a:rect b="b" l="l" r="r" t="t"/>
            <a:pathLst>
              <a:path extrusionOk="0" h="3277897" w="2935779">
                <a:moveTo>
                  <a:pt x="0" y="0"/>
                </a:moveTo>
                <a:lnTo>
                  <a:pt x="2935779" y="0"/>
                </a:lnTo>
                <a:lnTo>
                  <a:pt x="2935779" y="3277897"/>
                </a:lnTo>
                <a:lnTo>
                  <a:pt x="0" y="327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1"/>
          <p:cNvSpPr/>
          <p:nvPr/>
        </p:nvSpPr>
        <p:spPr>
          <a:xfrm>
            <a:off x="12990421" y="8568935"/>
            <a:ext cx="1584629" cy="2466833"/>
          </a:xfrm>
          <a:custGeom>
            <a:rect b="b" l="l" r="r" t="t"/>
            <a:pathLst>
              <a:path extrusionOk="0" h="2466833" w="1584629">
                <a:moveTo>
                  <a:pt x="0" y="0"/>
                </a:moveTo>
                <a:lnTo>
                  <a:pt x="1584629" y="0"/>
                </a:lnTo>
                <a:lnTo>
                  <a:pt x="1584629" y="2466833"/>
                </a:lnTo>
                <a:lnTo>
                  <a:pt x="0" y="2466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1"/>
          <p:cNvSpPr/>
          <p:nvPr/>
        </p:nvSpPr>
        <p:spPr>
          <a:xfrm>
            <a:off x="15132195" y="-1248546"/>
            <a:ext cx="4459844" cy="4554492"/>
          </a:xfrm>
          <a:custGeom>
            <a:rect b="b" l="l" r="r" t="t"/>
            <a:pathLst>
              <a:path extrusionOk="0" h="4554492" w="4459844">
                <a:moveTo>
                  <a:pt x="0" y="0"/>
                </a:moveTo>
                <a:lnTo>
                  <a:pt x="4459843" y="0"/>
                </a:lnTo>
                <a:lnTo>
                  <a:pt x="4459843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1"/>
          <p:cNvSpPr/>
          <p:nvPr/>
        </p:nvSpPr>
        <p:spPr>
          <a:xfrm rot="-195339">
            <a:off x="9569906" y="-594517"/>
            <a:ext cx="3800528" cy="2842158"/>
          </a:xfrm>
          <a:custGeom>
            <a:rect b="b" l="l" r="r" t="t"/>
            <a:pathLst>
              <a:path extrusionOk="0" h="2842158" w="3800528">
                <a:moveTo>
                  <a:pt x="0" y="0"/>
                </a:moveTo>
                <a:lnTo>
                  <a:pt x="3800528" y="0"/>
                </a:lnTo>
                <a:lnTo>
                  <a:pt x="3800528" y="2842157"/>
                </a:lnTo>
                <a:lnTo>
                  <a:pt x="0" y="2842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1"/>
          <p:cNvSpPr/>
          <p:nvPr/>
        </p:nvSpPr>
        <p:spPr>
          <a:xfrm rot="-195339">
            <a:off x="5267996" y="8683987"/>
            <a:ext cx="4139705" cy="3095805"/>
          </a:xfrm>
          <a:custGeom>
            <a:rect b="b" l="l" r="r" t="t"/>
            <a:pathLst>
              <a:path extrusionOk="0" h="3095805" w="4139705">
                <a:moveTo>
                  <a:pt x="0" y="0"/>
                </a:moveTo>
                <a:lnTo>
                  <a:pt x="4139705" y="0"/>
                </a:lnTo>
                <a:lnTo>
                  <a:pt x="4139705" y="3095805"/>
                </a:lnTo>
                <a:lnTo>
                  <a:pt x="0" y="3095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2" name="Google Shape;302;p11"/>
          <p:cNvGrpSpPr/>
          <p:nvPr/>
        </p:nvGrpSpPr>
        <p:grpSpPr>
          <a:xfrm>
            <a:off x="11740463" y="1479060"/>
            <a:ext cx="4148870" cy="995720"/>
            <a:chOff x="0" y="-47625"/>
            <a:chExt cx="3023748" cy="725693"/>
          </a:xfrm>
        </p:grpSpPr>
        <p:sp>
          <p:nvSpPr>
            <p:cNvPr id="303" name="Google Shape;303;p11"/>
            <p:cNvSpPr/>
            <p:nvPr/>
          </p:nvSpPr>
          <p:spPr>
            <a:xfrm>
              <a:off x="0" y="0"/>
              <a:ext cx="3023748" cy="678068"/>
            </a:xfrm>
            <a:custGeom>
              <a:rect b="b" l="l" r="r" t="t"/>
              <a:pathLst>
                <a:path extrusionOk="0" h="678068" w="3023748">
                  <a:moveTo>
                    <a:pt x="29856" y="0"/>
                  </a:moveTo>
                  <a:lnTo>
                    <a:pt x="2993892" y="0"/>
                  </a:lnTo>
                  <a:cubicBezTo>
                    <a:pt x="3010381" y="0"/>
                    <a:pt x="3023748" y="13367"/>
                    <a:pt x="3023748" y="29856"/>
                  </a:cubicBezTo>
                  <a:lnTo>
                    <a:pt x="3023748" y="648212"/>
                  </a:lnTo>
                  <a:cubicBezTo>
                    <a:pt x="3023748" y="664701"/>
                    <a:pt x="3010381" y="678068"/>
                    <a:pt x="2993892" y="678068"/>
                  </a:cubicBezTo>
                  <a:lnTo>
                    <a:pt x="29856" y="678068"/>
                  </a:lnTo>
                  <a:cubicBezTo>
                    <a:pt x="21938" y="678068"/>
                    <a:pt x="14344" y="674923"/>
                    <a:pt x="8745" y="669323"/>
                  </a:cubicBezTo>
                  <a:cubicBezTo>
                    <a:pt x="3146" y="663724"/>
                    <a:pt x="0" y="656130"/>
                    <a:pt x="0" y="648212"/>
                  </a:cubicBezTo>
                  <a:lnTo>
                    <a:pt x="0" y="29856"/>
                  </a:lnTo>
                  <a:cubicBezTo>
                    <a:pt x="0" y="21938"/>
                    <a:pt x="3146" y="14344"/>
                    <a:pt x="8745" y="8745"/>
                  </a:cubicBezTo>
                  <a:cubicBezTo>
                    <a:pt x="14344" y="3146"/>
                    <a:pt x="21938" y="0"/>
                    <a:pt x="29856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 txBox="1"/>
            <p:nvPr/>
          </p:nvSpPr>
          <p:spPr>
            <a:xfrm>
              <a:off x="0" y="-47625"/>
              <a:ext cx="3023748" cy="725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5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a container</a:t>
              </a:r>
              <a:endParaRPr/>
            </a:p>
          </p:txBody>
        </p:sp>
      </p:grpSp>
      <p:sp>
        <p:nvSpPr>
          <p:cNvPr id="305" name="Google Shape;305;p11"/>
          <p:cNvSpPr/>
          <p:nvPr/>
        </p:nvSpPr>
        <p:spPr>
          <a:xfrm>
            <a:off x="201014" y="-5653009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20" y="0"/>
                </a:lnTo>
                <a:lnTo>
                  <a:pt x="8345920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1"/>
          <p:cNvSpPr/>
          <p:nvPr/>
        </p:nvSpPr>
        <p:spPr>
          <a:xfrm>
            <a:off x="0" y="2162534"/>
            <a:ext cx="11366969" cy="5129709"/>
          </a:xfrm>
          <a:custGeom>
            <a:rect b="b" l="l" r="r" t="t"/>
            <a:pathLst>
              <a:path extrusionOk="0" h="5129709" w="11366969">
                <a:moveTo>
                  <a:pt x="0" y="0"/>
                </a:moveTo>
                <a:lnTo>
                  <a:pt x="11366969" y="0"/>
                </a:lnTo>
                <a:lnTo>
                  <a:pt x="11366969" y="5129710"/>
                </a:lnTo>
                <a:lnTo>
                  <a:pt x="0" y="512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1"/>
          <p:cNvSpPr txBox="1"/>
          <p:nvPr/>
        </p:nvSpPr>
        <p:spPr>
          <a:xfrm>
            <a:off x="11859131" y="3789113"/>
            <a:ext cx="6147402" cy="227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1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creates a new container based on the specified image and applies the configuration in that. Then Docker starts the container and initiates the process defined in the image.</a:t>
            </a:r>
            <a:endParaRPr/>
          </a:p>
        </p:txBody>
      </p:sp>
      <p:sp>
        <p:nvSpPr>
          <p:cNvPr id="308" name="Google Shape;308;p11"/>
          <p:cNvSpPr txBox="1"/>
          <p:nvPr/>
        </p:nvSpPr>
        <p:spPr>
          <a:xfrm>
            <a:off x="17316696" y="9210675"/>
            <a:ext cx="41275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"/>
          <p:cNvSpPr/>
          <p:nvPr/>
        </p:nvSpPr>
        <p:spPr>
          <a:xfrm>
            <a:off x="15132195" y="6499234"/>
            <a:ext cx="3256108" cy="4536535"/>
          </a:xfrm>
          <a:custGeom>
            <a:rect b="b" l="l" r="r" t="t"/>
            <a:pathLst>
              <a:path extrusionOk="0" h="4536535" w="3256108">
                <a:moveTo>
                  <a:pt x="0" y="0"/>
                </a:moveTo>
                <a:lnTo>
                  <a:pt x="3256107" y="0"/>
                </a:lnTo>
                <a:lnTo>
                  <a:pt x="3256107" y="4536534"/>
                </a:lnTo>
                <a:lnTo>
                  <a:pt x="0" y="4536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2"/>
          <p:cNvSpPr/>
          <p:nvPr/>
        </p:nvSpPr>
        <p:spPr>
          <a:xfrm>
            <a:off x="0" y="7009103"/>
            <a:ext cx="2935779" cy="3277897"/>
          </a:xfrm>
          <a:custGeom>
            <a:rect b="b" l="l" r="r" t="t"/>
            <a:pathLst>
              <a:path extrusionOk="0" h="3277897" w="2935779">
                <a:moveTo>
                  <a:pt x="0" y="0"/>
                </a:moveTo>
                <a:lnTo>
                  <a:pt x="2935779" y="0"/>
                </a:lnTo>
                <a:lnTo>
                  <a:pt x="2935779" y="3277897"/>
                </a:lnTo>
                <a:lnTo>
                  <a:pt x="0" y="327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2"/>
          <p:cNvSpPr/>
          <p:nvPr/>
        </p:nvSpPr>
        <p:spPr>
          <a:xfrm>
            <a:off x="12990421" y="8568935"/>
            <a:ext cx="1584629" cy="2466833"/>
          </a:xfrm>
          <a:custGeom>
            <a:rect b="b" l="l" r="r" t="t"/>
            <a:pathLst>
              <a:path extrusionOk="0" h="2466833" w="1584629">
                <a:moveTo>
                  <a:pt x="0" y="0"/>
                </a:moveTo>
                <a:lnTo>
                  <a:pt x="1584629" y="0"/>
                </a:lnTo>
                <a:lnTo>
                  <a:pt x="1584629" y="2466833"/>
                </a:lnTo>
                <a:lnTo>
                  <a:pt x="0" y="2466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12"/>
          <p:cNvSpPr/>
          <p:nvPr/>
        </p:nvSpPr>
        <p:spPr>
          <a:xfrm>
            <a:off x="15132195" y="-1248546"/>
            <a:ext cx="4459844" cy="4554492"/>
          </a:xfrm>
          <a:custGeom>
            <a:rect b="b" l="l" r="r" t="t"/>
            <a:pathLst>
              <a:path extrusionOk="0" h="4554492" w="4459844">
                <a:moveTo>
                  <a:pt x="0" y="0"/>
                </a:moveTo>
                <a:lnTo>
                  <a:pt x="4459843" y="0"/>
                </a:lnTo>
                <a:lnTo>
                  <a:pt x="4459843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2"/>
          <p:cNvSpPr/>
          <p:nvPr/>
        </p:nvSpPr>
        <p:spPr>
          <a:xfrm rot="-195339">
            <a:off x="9569906" y="-594517"/>
            <a:ext cx="3800528" cy="2842158"/>
          </a:xfrm>
          <a:custGeom>
            <a:rect b="b" l="l" r="r" t="t"/>
            <a:pathLst>
              <a:path extrusionOk="0" h="2842158" w="3800528">
                <a:moveTo>
                  <a:pt x="0" y="0"/>
                </a:moveTo>
                <a:lnTo>
                  <a:pt x="3800528" y="0"/>
                </a:lnTo>
                <a:lnTo>
                  <a:pt x="3800528" y="2842157"/>
                </a:lnTo>
                <a:lnTo>
                  <a:pt x="0" y="2842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2"/>
          <p:cNvSpPr/>
          <p:nvPr/>
        </p:nvSpPr>
        <p:spPr>
          <a:xfrm rot="-195339">
            <a:off x="5267996" y="8683987"/>
            <a:ext cx="4139705" cy="3095805"/>
          </a:xfrm>
          <a:custGeom>
            <a:rect b="b" l="l" r="r" t="t"/>
            <a:pathLst>
              <a:path extrusionOk="0" h="3095805" w="4139705">
                <a:moveTo>
                  <a:pt x="0" y="0"/>
                </a:moveTo>
                <a:lnTo>
                  <a:pt x="4139705" y="0"/>
                </a:lnTo>
                <a:lnTo>
                  <a:pt x="4139705" y="3095805"/>
                </a:lnTo>
                <a:lnTo>
                  <a:pt x="0" y="3095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9" name="Google Shape;319;p12"/>
          <p:cNvGrpSpPr/>
          <p:nvPr/>
        </p:nvGrpSpPr>
        <p:grpSpPr>
          <a:xfrm>
            <a:off x="11740463" y="1479060"/>
            <a:ext cx="4148870" cy="1238750"/>
            <a:chOff x="0" y="-47625"/>
            <a:chExt cx="3023748" cy="902816"/>
          </a:xfrm>
        </p:grpSpPr>
        <p:sp>
          <p:nvSpPr>
            <p:cNvPr id="320" name="Google Shape;320;p12"/>
            <p:cNvSpPr/>
            <p:nvPr/>
          </p:nvSpPr>
          <p:spPr>
            <a:xfrm>
              <a:off x="0" y="0"/>
              <a:ext cx="3023748" cy="855191"/>
            </a:xfrm>
            <a:custGeom>
              <a:rect b="b" l="l" r="r" t="t"/>
              <a:pathLst>
                <a:path extrusionOk="0" h="855191" w="3023748">
                  <a:moveTo>
                    <a:pt x="29856" y="0"/>
                  </a:moveTo>
                  <a:lnTo>
                    <a:pt x="2993892" y="0"/>
                  </a:lnTo>
                  <a:cubicBezTo>
                    <a:pt x="3010381" y="0"/>
                    <a:pt x="3023748" y="13367"/>
                    <a:pt x="3023748" y="29856"/>
                  </a:cubicBezTo>
                  <a:lnTo>
                    <a:pt x="3023748" y="825335"/>
                  </a:lnTo>
                  <a:cubicBezTo>
                    <a:pt x="3023748" y="833253"/>
                    <a:pt x="3020603" y="840847"/>
                    <a:pt x="3015004" y="846447"/>
                  </a:cubicBezTo>
                  <a:cubicBezTo>
                    <a:pt x="3009404" y="852046"/>
                    <a:pt x="3001810" y="855191"/>
                    <a:pt x="2993892" y="855191"/>
                  </a:cubicBezTo>
                  <a:lnTo>
                    <a:pt x="29856" y="855191"/>
                  </a:lnTo>
                  <a:cubicBezTo>
                    <a:pt x="21938" y="855191"/>
                    <a:pt x="14344" y="852046"/>
                    <a:pt x="8745" y="846447"/>
                  </a:cubicBezTo>
                  <a:cubicBezTo>
                    <a:pt x="3146" y="840847"/>
                    <a:pt x="0" y="833253"/>
                    <a:pt x="0" y="825335"/>
                  </a:cubicBezTo>
                  <a:lnTo>
                    <a:pt x="0" y="29856"/>
                  </a:lnTo>
                  <a:cubicBezTo>
                    <a:pt x="0" y="21938"/>
                    <a:pt x="3146" y="14344"/>
                    <a:pt x="8745" y="8745"/>
                  </a:cubicBezTo>
                  <a:cubicBezTo>
                    <a:pt x="14344" y="3146"/>
                    <a:pt x="21938" y="0"/>
                    <a:pt x="29856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 txBox="1"/>
            <p:nvPr/>
          </p:nvSpPr>
          <p:spPr>
            <a:xfrm>
              <a:off x="0" y="-47625"/>
              <a:ext cx="3023748" cy="902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5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Pull images from Docker registries</a:t>
              </a:r>
              <a:endParaRPr/>
            </a:p>
          </p:txBody>
        </p:sp>
      </p:grpSp>
      <p:sp>
        <p:nvSpPr>
          <p:cNvPr id="322" name="Google Shape;322;p12"/>
          <p:cNvSpPr/>
          <p:nvPr/>
        </p:nvSpPr>
        <p:spPr>
          <a:xfrm>
            <a:off x="201014" y="-5653009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20" y="0"/>
                </a:lnTo>
                <a:lnTo>
                  <a:pt x="8345920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2"/>
          <p:cNvSpPr/>
          <p:nvPr/>
        </p:nvSpPr>
        <p:spPr>
          <a:xfrm>
            <a:off x="0" y="2162534"/>
            <a:ext cx="11366969" cy="5129709"/>
          </a:xfrm>
          <a:custGeom>
            <a:rect b="b" l="l" r="r" t="t"/>
            <a:pathLst>
              <a:path extrusionOk="0" h="5129709" w="11366969">
                <a:moveTo>
                  <a:pt x="0" y="0"/>
                </a:moveTo>
                <a:lnTo>
                  <a:pt x="11366969" y="0"/>
                </a:lnTo>
                <a:lnTo>
                  <a:pt x="11366969" y="5129710"/>
                </a:lnTo>
                <a:lnTo>
                  <a:pt x="0" y="512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2"/>
          <p:cNvSpPr txBox="1"/>
          <p:nvPr/>
        </p:nvSpPr>
        <p:spPr>
          <a:xfrm>
            <a:off x="11859131" y="3789113"/>
            <a:ext cx="6147402" cy="1819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1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checks if the specified image exists in the registry. If the image is found, Docker initiates the image download process</a:t>
            </a:r>
            <a:endParaRPr/>
          </a:p>
        </p:txBody>
      </p:sp>
      <p:sp>
        <p:nvSpPr>
          <p:cNvPr id="325" name="Google Shape;325;p12"/>
          <p:cNvSpPr txBox="1"/>
          <p:nvPr/>
        </p:nvSpPr>
        <p:spPr>
          <a:xfrm>
            <a:off x="17316696" y="9210675"/>
            <a:ext cx="41275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15109407" y="6880806"/>
            <a:ext cx="2819488" cy="4454648"/>
          </a:xfrm>
          <a:custGeom>
            <a:rect b="b" l="l" r="r" t="t"/>
            <a:pathLst>
              <a:path extrusionOk="0" h="4454648" w="2819488">
                <a:moveTo>
                  <a:pt x="0" y="0"/>
                </a:moveTo>
                <a:lnTo>
                  <a:pt x="2819488" y="0"/>
                </a:lnTo>
                <a:lnTo>
                  <a:pt x="2819488" y="4454648"/>
                </a:lnTo>
                <a:lnTo>
                  <a:pt x="0" y="4454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3"/>
          <p:cNvSpPr/>
          <p:nvPr/>
        </p:nvSpPr>
        <p:spPr>
          <a:xfrm>
            <a:off x="-376869" y="5886329"/>
            <a:ext cx="3284926" cy="4898190"/>
          </a:xfrm>
          <a:custGeom>
            <a:rect b="b" l="l" r="r" t="t"/>
            <a:pathLst>
              <a:path extrusionOk="0" h="4898190" w="3284926">
                <a:moveTo>
                  <a:pt x="0" y="0"/>
                </a:moveTo>
                <a:lnTo>
                  <a:pt x="3284926" y="0"/>
                </a:lnTo>
                <a:lnTo>
                  <a:pt x="3284926" y="4898189"/>
                </a:lnTo>
                <a:lnTo>
                  <a:pt x="0" y="4898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3"/>
          <p:cNvSpPr/>
          <p:nvPr/>
        </p:nvSpPr>
        <p:spPr>
          <a:xfrm>
            <a:off x="-376869" y="1167665"/>
            <a:ext cx="1479338" cy="1542986"/>
          </a:xfrm>
          <a:custGeom>
            <a:rect b="b" l="l" r="r" t="t"/>
            <a:pathLst>
              <a:path extrusionOk="0" h="1542986" w="1479338">
                <a:moveTo>
                  <a:pt x="0" y="0"/>
                </a:moveTo>
                <a:lnTo>
                  <a:pt x="1479338" y="0"/>
                </a:lnTo>
                <a:lnTo>
                  <a:pt x="1479338" y="1542986"/>
                </a:lnTo>
                <a:lnTo>
                  <a:pt x="0" y="154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3"/>
          <p:cNvSpPr/>
          <p:nvPr/>
        </p:nvSpPr>
        <p:spPr>
          <a:xfrm>
            <a:off x="1265594" y="504800"/>
            <a:ext cx="795937" cy="830182"/>
          </a:xfrm>
          <a:custGeom>
            <a:rect b="b" l="l" r="r" t="t"/>
            <a:pathLst>
              <a:path extrusionOk="0" h="830182" w="795937">
                <a:moveTo>
                  <a:pt x="0" y="0"/>
                </a:moveTo>
                <a:lnTo>
                  <a:pt x="795937" y="0"/>
                </a:lnTo>
                <a:lnTo>
                  <a:pt x="795937" y="830182"/>
                </a:lnTo>
                <a:lnTo>
                  <a:pt x="0" y="83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3"/>
          <p:cNvSpPr/>
          <p:nvPr/>
        </p:nvSpPr>
        <p:spPr>
          <a:xfrm>
            <a:off x="11793564" y="-6908155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19" y="0"/>
                </a:lnTo>
                <a:lnTo>
                  <a:pt x="8345919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3"/>
          <p:cNvSpPr/>
          <p:nvPr/>
        </p:nvSpPr>
        <p:spPr>
          <a:xfrm>
            <a:off x="15109407" y="939837"/>
            <a:ext cx="4381260" cy="2645185"/>
          </a:xfrm>
          <a:custGeom>
            <a:rect b="b" l="l" r="r" t="t"/>
            <a:pathLst>
              <a:path extrusionOk="0" h="2645185" w="4381260">
                <a:moveTo>
                  <a:pt x="0" y="0"/>
                </a:moveTo>
                <a:lnTo>
                  <a:pt x="4381260" y="0"/>
                </a:lnTo>
                <a:lnTo>
                  <a:pt x="4381260" y="2645186"/>
                </a:lnTo>
                <a:lnTo>
                  <a:pt x="0" y="2645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13"/>
          <p:cNvSpPr/>
          <p:nvPr/>
        </p:nvSpPr>
        <p:spPr>
          <a:xfrm>
            <a:off x="3903452" y="1939158"/>
            <a:ext cx="10915209" cy="7557841"/>
          </a:xfrm>
          <a:custGeom>
            <a:rect b="b" l="l" r="r" t="t"/>
            <a:pathLst>
              <a:path extrusionOk="0" h="7557841" w="10915209">
                <a:moveTo>
                  <a:pt x="0" y="0"/>
                </a:moveTo>
                <a:lnTo>
                  <a:pt x="10915209" y="0"/>
                </a:lnTo>
                <a:lnTo>
                  <a:pt x="10915209" y="7557841"/>
                </a:lnTo>
                <a:lnTo>
                  <a:pt x="0" y="7557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13"/>
          <p:cNvSpPr/>
          <p:nvPr/>
        </p:nvSpPr>
        <p:spPr>
          <a:xfrm>
            <a:off x="3619382" y="459945"/>
            <a:ext cx="11199279" cy="9367109"/>
          </a:xfrm>
          <a:custGeom>
            <a:rect b="b" l="l" r="r" t="t"/>
            <a:pathLst>
              <a:path extrusionOk="0" h="9367109" w="11199279">
                <a:moveTo>
                  <a:pt x="0" y="0"/>
                </a:moveTo>
                <a:lnTo>
                  <a:pt x="11199279" y="0"/>
                </a:lnTo>
                <a:lnTo>
                  <a:pt x="11199279" y="9367110"/>
                </a:lnTo>
                <a:lnTo>
                  <a:pt x="0" y="9367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13" l="0" r="0" t="-214"/>
            </a:stretch>
          </a:blipFill>
          <a:ln>
            <a:noFill/>
          </a:ln>
        </p:spPr>
      </p:sp>
      <p:sp>
        <p:nvSpPr>
          <p:cNvPr id="338" name="Google Shape;338;p13"/>
          <p:cNvSpPr txBox="1"/>
          <p:nvPr/>
        </p:nvSpPr>
        <p:spPr>
          <a:xfrm>
            <a:off x="3619382" y="390500"/>
            <a:ext cx="4660248" cy="889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13" u="none" cap="none" strike="noStrike">
                <a:solidFill>
                  <a:srgbClr val="03A9F4"/>
                </a:solidFill>
                <a:latin typeface="Arial"/>
                <a:ea typeface="Arial"/>
                <a:cs typeface="Arial"/>
                <a:sym typeface="Arial"/>
              </a:rPr>
              <a:t>Topology</a:t>
            </a:r>
            <a:endParaRPr/>
          </a:p>
        </p:txBody>
      </p:sp>
      <p:sp>
        <p:nvSpPr>
          <p:cNvPr id="339" name="Google Shape;339;p13"/>
          <p:cNvSpPr txBox="1"/>
          <p:nvPr/>
        </p:nvSpPr>
        <p:spPr>
          <a:xfrm>
            <a:off x="17317331" y="9210675"/>
            <a:ext cx="41148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/>
          <p:nvPr/>
        </p:nvSpPr>
        <p:spPr>
          <a:xfrm>
            <a:off x="15109407" y="6880806"/>
            <a:ext cx="2819488" cy="4454648"/>
          </a:xfrm>
          <a:custGeom>
            <a:rect b="b" l="l" r="r" t="t"/>
            <a:pathLst>
              <a:path extrusionOk="0" h="4454648" w="2819488">
                <a:moveTo>
                  <a:pt x="0" y="0"/>
                </a:moveTo>
                <a:lnTo>
                  <a:pt x="2819488" y="0"/>
                </a:lnTo>
                <a:lnTo>
                  <a:pt x="2819488" y="4454648"/>
                </a:lnTo>
                <a:lnTo>
                  <a:pt x="0" y="4454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4"/>
          <p:cNvSpPr/>
          <p:nvPr/>
        </p:nvSpPr>
        <p:spPr>
          <a:xfrm>
            <a:off x="-376869" y="5886329"/>
            <a:ext cx="3284926" cy="4898190"/>
          </a:xfrm>
          <a:custGeom>
            <a:rect b="b" l="l" r="r" t="t"/>
            <a:pathLst>
              <a:path extrusionOk="0" h="4898190" w="3284926">
                <a:moveTo>
                  <a:pt x="0" y="0"/>
                </a:moveTo>
                <a:lnTo>
                  <a:pt x="3284926" y="0"/>
                </a:lnTo>
                <a:lnTo>
                  <a:pt x="3284926" y="4898189"/>
                </a:lnTo>
                <a:lnTo>
                  <a:pt x="0" y="4898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4"/>
          <p:cNvSpPr/>
          <p:nvPr/>
        </p:nvSpPr>
        <p:spPr>
          <a:xfrm>
            <a:off x="-376869" y="1167665"/>
            <a:ext cx="1479338" cy="1542986"/>
          </a:xfrm>
          <a:custGeom>
            <a:rect b="b" l="l" r="r" t="t"/>
            <a:pathLst>
              <a:path extrusionOk="0" h="1542986" w="1479338">
                <a:moveTo>
                  <a:pt x="0" y="0"/>
                </a:moveTo>
                <a:lnTo>
                  <a:pt x="1479338" y="0"/>
                </a:lnTo>
                <a:lnTo>
                  <a:pt x="1479338" y="1542986"/>
                </a:lnTo>
                <a:lnTo>
                  <a:pt x="0" y="154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4"/>
          <p:cNvSpPr/>
          <p:nvPr/>
        </p:nvSpPr>
        <p:spPr>
          <a:xfrm>
            <a:off x="1265594" y="504800"/>
            <a:ext cx="795937" cy="830182"/>
          </a:xfrm>
          <a:custGeom>
            <a:rect b="b" l="l" r="r" t="t"/>
            <a:pathLst>
              <a:path extrusionOk="0" h="830182" w="795937">
                <a:moveTo>
                  <a:pt x="0" y="0"/>
                </a:moveTo>
                <a:lnTo>
                  <a:pt x="795937" y="0"/>
                </a:lnTo>
                <a:lnTo>
                  <a:pt x="795937" y="830182"/>
                </a:lnTo>
                <a:lnTo>
                  <a:pt x="0" y="83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14"/>
          <p:cNvSpPr/>
          <p:nvPr/>
        </p:nvSpPr>
        <p:spPr>
          <a:xfrm>
            <a:off x="11793564" y="-6908155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19" y="0"/>
                </a:lnTo>
                <a:lnTo>
                  <a:pt x="8345919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14"/>
          <p:cNvSpPr/>
          <p:nvPr/>
        </p:nvSpPr>
        <p:spPr>
          <a:xfrm>
            <a:off x="15109407" y="939837"/>
            <a:ext cx="4381260" cy="2645185"/>
          </a:xfrm>
          <a:custGeom>
            <a:rect b="b" l="l" r="r" t="t"/>
            <a:pathLst>
              <a:path extrusionOk="0" h="2645185" w="4381260">
                <a:moveTo>
                  <a:pt x="0" y="0"/>
                </a:moveTo>
                <a:lnTo>
                  <a:pt x="4381260" y="0"/>
                </a:lnTo>
                <a:lnTo>
                  <a:pt x="4381260" y="2645186"/>
                </a:lnTo>
                <a:lnTo>
                  <a:pt x="0" y="2645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4"/>
          <p:cNvSpPr/>
          <p:nvPr/>
        </p:nvSpPr>
        <p:spPr>
          <a:xfrm>
            <a:off x="3903452" y="1939158"/>
            <a:ext cx="10915209" cy="7557841"/>
          </a:xfrm>
          <a:custGeom>
            <a:rect b="b" l="l" r="r" t="t"/>
            <a:pathLst>
              <a:path extrusionOk="0" h="7557841" w="10915209">
                <a:moveTo>
                  <a:pt x="0" y="0"/>
                </a:moveTo>
                <a:lnTo>
                  <a:pt x="10915209" y="0"/>
                </a:lnTo>
                <a:lnTo>
                  <a:pt x="10915209" y="7557841"/>
                </a:lnTo>
                <a:lnTo>
                  <a:pt x="0" y="7557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14"/>
          <p:cNvSpPr txBox="1"/>
          <p:nvPr/>
        </p:nvSpPr>
        <p:spPr>
          <a:xfrm>
            <a:off x="3619382" y="390500"/>
            <a:ext cx="4660248" cy="889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13" u="none" cap="none" strike="noStrike">
                <a:solidFill>
                  <a:srgbClr val="03A9F4"/>
                </a:solidFill>
                <a:latin typeface="Arial"/>
                <a:ea typeface="Arial"/>
                <a:cs typeface="Arial"/>
                <a:sym typeface="Arial"/>
              </a:rPr>
              <a:t>Topology</a:t>
            </a:r>
            <a:endParaRPr/>
          </a:p>
        </p:txBody>
      </p:sp>
      <p:sp>
        <p:nvSpPr>
          <p:cNvPr id="352" name="Google Shape;352;p14"/>
          <p:cNvSpPr txBox="1"/>
          <p:nvPr/>
        </p:nvSpPr>
        <p:spPr>
          <a:xfrm>
            <a:off x="17317331" y="9210675"/>
            <a:ext cx="41148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15"/>
          <p:cNvGrpSpPr/>
          <p:nvPr/>
        </p:nvGrpSpPr>
        <p:grpSpPr>
          <a:xfrm>
            <a:off x="3045874" y="2409541"/>
            <a:ext cx="12196252" cy="3114929"/>
            <a:chOff x="0" y="-47625"/>
            <a:chExt cx="3212182" cy="820393"/>
          </a:xfrm>
        </p:grpSpPr>
        <p:sp>
          <p:nvSpPr>
            <p:cNvPr id="358" name="Google Shape;358;p15"/>
            <p:cNvSpPr/>
            <p:nvPr/>
          </p:nvSpPr>
          <p:spPr>
            <a:xfrm>
              <a:off x="0" y="0"/>
              <a:ext cx="3212182" cy="772768"/>
            </a:xfrm>
            <a:custGeom>
              <a:rect b="b" l="l" r="r" t="t"/>
              <a:pathLst>
                <a:path extrusionOk="0" h="772768" w="3212182">
                  <a:moveTo>
                    <a:pt x="5713" y="0"/>
                  </a:moveTo>
                  <a:lnTo>
                    <a:pt x="3206469" y="0"/>
                  </a:lnTo>
                  <a:cubicBezTo>
                    <a:pt x="3207984" y="0"/>
                    <a:pt x="3209437" y="602"/>
                    <a:pt x="3210508" y="1673"/>
                  </a:cubicBezTo>
                  <a:cubicBezTo>
                    <a:pt x="3211580" y="2745"/>
                    <a:pt x="3212182" y="4198"/>
                    <a:pt x="3212182" y="5713"/>
                  </a:cubicBezTo>
                  <a:lnTo>
                    <a:pt x="3212182" y="767055"/>
                  </a:lnTo>
                  <a:cubicBezTo>
                    <a:pt x="3212182" y="770210"/>
                    <a:pt x="3209624" y="772768"/>
                    <a:pt x="3206469" y="772768"/>
                  </a:cubicBezTo>
                  <a:lnTo>
                    <a:pt x="5713" y="772768"/>
                  </a:lnTo>
                  <a:cubicBezTo>
                    <a:pt x="4198" y="772768"/>
                    <a:pt x="2745" y="772166"/>
                    <a:pt x="1673" y="771095"/>
                  </a:cubicBezTo>
                  <a:cubicBezTo>
                    <a:pt x="602" y="770023"/>
                    <a:pt x="0" y="768570"/>
                    <a:pt x="0" y="767055"/>
                  </a:cubicBezTo>
                  <a:lnTo>
                    <a:pt x="0" y="5713"/>
                  </a:lnTo>
                  <a:cubicBezTo>
                    <a:pt x="0" y="2558"/>
                    <a:pt x="2558" y="0"/>
                    <a:pt x="5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 txBox="1"/>
            <p:nvPr/>
          </p:nvSpPr>
          <p:spPr>
            <a:xfrm>
              <a:off x="0" y="-47625"/>
              <a:ext cx="3212182" cy="820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15"/>
          <p:cNvSpPr/>
          <p:nvPr/>
        </p:nvSpPr>
        <p:spPr>
          <a:xfrm>
            <a:off x="15143325" y="3462390"/>
            <a:ext cx="3144675" cy="4381283"/>
          </a:xfrm>
          <a:custGeom>
            <a:rect b="b" l="l" r="r" t="t"/>
            <a:pathLst>
              <a:path extrusionOk="0" h="4381283" w="3144675">
                <a:moveTo>
                  <a:pt x="0" y="0"/>
                </a:moveTo>
                <a:lnTo>
                  <a:pt x="3144675" y="0"/>
                </a:lnTo>
                <a:lnTo>
                  <a:pt x="3144675" y="4381283"/>
                </a:lnTo>
                <a:lnTo>
                  <a:pt x="0" y="4381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5"/>
          <p:cNvSpPr/>
          <p:nvPr/>
        </p:nvSpPr>
        <p:spPr>
          <a:xfrm>
            <a:off x="3040238" y="8818419"/>
            <a:ext cx="1351307" cy="2134997"/>
          </a:xfrm>
          <a:custGeom>
            <a:rect b="b" l="l" r="r" t="t"/>
            <a:pathLst>
              <a:path extrusionOk="0" h="2134997" w="1351307">
                <a:moveTo>
                  <a:pt x="0" y="0"/>
                </a:moveTo>
                <a:lnTo>
                  <a:pt x="1351308" y="0"/>
                </a:lnTo>
                <a:lnTo>
                  <a:pt x="1351308" y="2134997"/>
                </a:lnTo>
                <a:lnTo>
                  <a:pt x="0" y="2134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5"/>
          <p:cNvSpPr/>
          <p:nvPr/>
        </p:nvSpPr>
        <p:spPr>
          <a:xfrm>
            <a:off x="-123200" y="4904097"/>
            <a:ext cx="3732836" cy="5566074"/>
          </a:xfrm>
          <a:custGeom>
            <a:rect b="b" l="l" r="r" t="t"/>
            <a:pathLst>
              <a:path extrusionOk="0" h="5566074" w="3732836">
                <a:moveTo>
                  <a:pt x="0" y="0"/>
                </a:moveTo>
                <a:lnTo>
                  <a:pt x="3732836" y="0"/>
                </a:lnTo>
                <a:lnTo>
                  <a:pt x="3732836" y="5566074"/>
                </a:lnTo>
                <a:lnTo>
                  <a:pt x="0" y="556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15"/>
          <p:cNvSpPr/>
          <p:nvPr/>
        </p:nvSpPr>
        <p:spPr>
          <a:xfrm>
            <a:off x="9295008" y="6321592"/>
            <a:ext cx="4064362" cy="4537998"/>
          </a:xfrm>
          <a:custGeom>
            <a:rect b="b" l="l" r="r" t="t"/>
            <a:pathLst>
              <a:path extrusionOk="0" h="4537998" w="4064362">
                <a:moveTo>
                  <a:pt x="0" y="0"/>
                </a:moveTo>
                <a:lnTo>
                  <a:pt x="4064362" y="0"/>
                </a:lnTo>
                <a:lnTo>
                  <a:pt x="4064362" y="4537998"/>
                </a:lnTo>
                <a:lnTo>
                  <a:pt x="0" y="4537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15"/>
          <p:cNvSpPr/>
          <p:nvPr/>
        </p:nvSpPr>
        <p:spPr>
          <a:xfrm>
            <a:off x="14030250" y="7570252"/>
            <a:ext cx="2173256" cy="3383164"/>
          </a:xfrm>
          <a:custGeom>
            <a:rect b="b" l="l" r="r" t="t"/>
            <a:pathLst>
              <a:path extrusionOk="0" h="3383164" w="2173256">
                <a:moveTo>
                  <a:pt x="0" y="0"/>
                </a:moveTo>
                <a:lnTo>
                  <a:pt x="2173256" y="0"/>
                </a:lnTo>
                <a:lnTo>
                  <a:pt x="2173256" y="3383164"/>
                </a:lnTo>
                <a:lnTo>
                  <a:pt x="0" y="3383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5"/>
          <p:cNvSpPr/>
          <p:nvPr/>
        </p:nvSpPr>
        <p:spPr>
          <a:xfrm>
            <a:off x="15600978" y="-311560"/>
            <a:ext cx="4135959" cy="2497085"/>
          </a:xfrm>
          <a:custGeom>
            <a:rect b="b" l="l" r="r" t="t"/>
            <a:pathLst>
              <a:path extrusionOk="0" h="2497085" w="4135959">
                <a:moveTo>
                  <a:pt x="0" y="0"/>
                </a:moveTo>
                <a:lnTo>
                  <a:pt x="4135959" y="0"/>
                </a:lnTo>
                <a:lnTo>
                  <a:pt x="4135959" y="2497086"/>
                </a:lnTo>
                <a:lnTo>
                  <a:pt x="0" y="2497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5"/>
          <p:cNvSpPr/>
          <p:nvPr/>
        </p:nvSpPr>
        <p:spPr>
          <a:xfrm>
            <a:off x="17113314" y="8236436"/>
            <a:ext cx="2349372" cy="2623154"/>
          </a:xfrm>
          <a:custGeom>
            <a:rect b="b" l="l" r="r" t="t"/>
            <a:pathLst>
              <a:path extrusionOk="0" h="2623154" w="2349372">
                <a:moveTo>
                  <a:pt x="0" y="0"/>
                </a:moveTo>
                <a:lnTo>
                  <a:pt x="2349372" y="0"/>
                </a:lnTo>
                <a:lnTo>
                  <a:pt x="2349372" y="2623154"/>
                </a:lnTo>
                <a:lnTo>
                  <a:pt x="0" y="2623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5"/>
          <p:cNvSpPr/>
          <p:nvPr/>
        </p:nvSpPr>
        <p:spPr>
          <a:xfrm>
            <a:off x="4391546" y="6660978"/>
            <a:ext cx="2915430" cy="4606232"/>
          </a:xfrm>
          <a:custGeom>
            <a:rect b="b" l="l" r="r" t="t"/>
            <a:pathLst>
              <a:path extrusionOk="0" h="4606232" w="2915430">
                <a:moveTo>
                  <a:pt x="0" y="0"/>
                </a:moveTo>
                <a:lnTo>
                  <a:pt x="2915430" y="0"/>
                </a:lnTo>
                <a:lnTo>
                  <a:pt x="2915430" y="4606231"/>
                </a:lnTo>
                <a:lnTo>
                  <a:pt x="0" y="4606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5"/>
          <p:cNvSpPr/>
          <p:nvPr/>
        </p:nvSpPr>
        <p:spPr>
          <a:xfrm>
            <a:off x="7513266" y="8964093"/>
            <a:ext cx="1000692" cy="1557803"/>
          </a:xfrm>
          <a:custGeom>
            <a:rect b="b" l="l" r="r" t="t"/>
            <a:pathLst>
              <a:path extrusionOk="0" h="1557803" w="1000692">
                <a:moveTo>
                  <a:pt x="0" y="0"/>
                </a:moveTo>
                <a:lnTo>
                  <a:pt x="1000692" y="0"/>
                </a:lnTo>
                <a:lnTo>
                  <a:pt x="1000692" y="1557803"/>
                </a:lnTo>
                <a:lnTo>
                  <a:pt x="0" y="1557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5"/>
          <p:cNvSpPr/>
          <p:nvPr/>
        </p:nvSpPr>
        <p:spPr>
          <a:xfrm>
            <a:off x="-1095721" y="-728558"/>
            <a:ext cx="4135959" cy="2497085"/>
          </a:xfrm>
          <a:custGeom>
            <a:rect b="b" l="l" r="r" t="t"/>
            <a:pathLst>
              <a:path extrusionOk="0" h="2497085" w="4135959">
                <a:moveTo>
                  <a:pt x="0" y="0"/>
                </a:moveTo>
                <a:lnTo>
                  <a:pt x="4135959" y="0"/>
                </a:lnTo>
                <a:lnTo>
                  <a:pt x="4135959" y="2497086"/>
                </a:lnTo>
                <a:lnTo>
                  <a:pt x="0" y="2497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5"/>
          <p:cNvSpPr txBox="1"/>
          <p:nvPr/>
        </p:nvSpPr>
        <p:spPr>
          <a:xfrm>
            <a:off x="3751317" y="3035109"/>
            <a:ext cx="10785365" cy="1998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66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371" name="Google Shape;371;p15"/>
          <p:cNvSpPr txBox="1"/>
          <p:nvPr/>
        </p:nvSpPr>
        <p:spPr>
          <a:xfrm>
            <a:off x="17317331" y="9210675"/>
            <a:ext cx="411480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5505455" y="3220219"/>
            <a:ext cx="7284765" cy="35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5267" lvl="1" marL="63053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•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CHAPTER 1: INTRODUCTION </a:t>
            </a:r>
            <a:endParaRPr/>
          </a:p>
          <a:p>
            <a:pPr indent="-420355" lvl="2" marL="12610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⚬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1.1   General information </a:t>
            </a:r>
            <a:endParaRPr/>
          </a:p>
          <a:p>
            <a:pPr indent="-472900" lvl="3" marL="189160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￭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1.1.1   Docker overview </a:t>
            </a:r>
            <a:endParaRPr/>
          </a:p>
          <a:p>
            <a:pPr indent="-472900" lvl="3" marL="189160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￭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1.1.2  Azure overview </a:t>
            </a:r>
            <a:endParaRPr/>
          </a:p>
          <a:p>
            <a:pPr indent="-420355" lvl="2" marL="12610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⚬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1.2   Component </a:t>
            </a:r>
            <a:endParaRPr/>
          </a:p>
          <a:p>
            <a:pPr indent="-472900" lvl="3" marL="189160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￭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1.2.1  Docker </a:t>
            </a:r>
            <a:endParaRPr/>
          </a:p>
          <a:p>
            <a:pPr indent="-420355" lvl="2" marL="12610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⚬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1.3 Operation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1629533" y="2193514"/>
            <a:ext cx="3729096" cy="6859074"/>
          </a:xfrm>
          <a:custGeom>
            <a:rect b="b" l="l" r="r" t="t"/>
            <a:pathLst>
              <a:path extrusionOk="0" h="6859074" w="3729096">
                <a:moveTo>
                  <a:pt x="0" y="0"/>
                </a:moveTo>
                <a:lnTo>
                  <a:pt x="3729097" y="0"/>
                </a:lnTo>
                <a:lnTo>
                  <a:pt x="3729097" y="6859074"/>
                </a:lnTo>
                <a:lnTo>
                  <a:pt x="0" y="6859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9584017" y="7150782"/>
            <a:ext cx="8703983" cy="3136218"/>
          </a:xfrm>
          <a:custGeom>
            <a:rect b="b" l="l" r="r" t="t"/>
            <a:pathLst>
              <a:path extrusionOk="0" h="3136218" w="8703983">
                <a:moveTo>
                  <a:pt x="0" y="0"/>
                </a:moveTo>
                <a:lnTo>
                  <a:pt x="8703983" y="0"/>
                </a:lnTo>
                <a:lnTo>
                  <a:pt x="8703983" y="3136218"/>
                </a:lnTo>
                <a:lnTo>
                  <a:pt x="0" y="3136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 flipH="1">
            <a:off x="15570529" y="621494"/>
            <a:ext cx="3377542" cy="4710414"/>
          </a:xfrm>
          <a:custGeom>
            <a:rect b="b" l="l" r="r" t="t"/>
            <a:pathLst>
              <a:path extrusionOk="0" h="4710414" w="3377542">
                <a:moveTo>
                  <a:pt x="3377542" y="0"/>
                </a:moveTo>
                <a:lnTo>
                  <a:pt x="0" y="0"/>
                </a:lnTo>
                <a:lnTo>
                  <a:pt x="0" y="4710415"/>
                </a:lnTo>
                <a:lnTo>
                  <a:pt x="3377542" y="4710415"/>
                </a:lnTo>
                <a:lnTo>
                  <a:pt x="337754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-963048" y="7552840"/>
            <a:ext cx="2445756" cy="3410921"/>
          </a:xfrm>
          <a:custGeom>
            <a:rect b="b" l="l" r="r" t="t"/>
            <a:pathLst>
              <a:path extrusionOk="0" h="3410921" w="2445756">
                <a:moveTo>
                  <a:pt x="0" y="0"/>
                </a:moveTo>
                <a:lnTo>
                  <a:pt x="2445756" y="0"/>
                </a:lnTo>
                <a:lnTo>
                  <a:pt x="2445756" y="3410920"/>
                </a:lnTo>
                <a:lnTo>
                  <a:pt x="0" y="34109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 txBox="1"/>
          <p:nvPr/>
        </p:nvSpPr>
        <p:spPr>
          <a:xfrm>
            <a:off x="4414481" y="2079214"/>
            <a:ext cx="9136591" cy="889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13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13019667" y="-313856"/>
            <a:ext cx="1762498" cy="1766216"/>
          </a:xfrm>
          <a:custGeom>
            <a:rect b="b" l="l" r="r" t="t"/>
            <a:pathLst>
              <a:path extrusionOk="0" h="1766216" w="1762498">
                <a:moveTo>
                  <a:pt x="0" y="0"/>
                </a:moveTo>
                <a:lnTo>
                  <a:pt x="1762497" y="0"/>
                </a:lnTo>
                <a:lnTo>
                  <a:pt x="1762497" y="1766216"/>
                </a:lnTo>
                <a:lnTo>
                  <a:pt x="0" y="1766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10850354" y="145592"/>
            <a:ext cx="474900" cy="475902"/>
          </a:xfrm>
          <a:custGeom>
            <a:rect b="b" l="l" r="r" t="t"/>
            <a:pathLst>
              <a:path extrusionOk="0" h="475902" w="474900">
                <a:moveTo>
                  <a:pt x="0" y="0"/>
                </a:moveTo>
                <a:lnTo>
                  <a:pt x="474901" y="0"/>
                </a:lnTo>
                <a:lnTo>
                  <a:pt x="474901" y="475902"/>
                </a:lnTo>
                <a:lnTo>
                  <a:pt x="0" y="47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/>
          <p:nvPr/>
        </p:nvSpPr>
        <p:spPr>
          <a:xfrm>
            <a:off x="-1207800" y="1028700"/>
            <a:ext cx="1762498" cy="1766216"/>
          </a:xfrm>
          <a:custGeom>
            <a:rect b="b" l="l" r="r" t="t"/>
            <a:pathLst>
              <a:path extrusionOk="0" h="1766216" w="1762498">
                <a:moveTo>
                  <a:pt x="0" y="0"/>
                </a:moveTo>
                <a:lnTo>
                  <a:pt x="1762497" y="0"/>
                </a:lnTo>
                <a:lnTo>
                  <a:pt x="1762497" y="1766216"/>
                </a:lnTo>
                <a:lnTo>
                  <a:pt x="0" y="1766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2"/>
          <p:cNvSpPr/>
          <p:nvPr/>
        </p:nvSpPr>
        <p:spPr>
          <a:xfrm>
            <a:off x="14218816" y="2291288"/>
            <a:ext cx="683970" cy="685413"/>
          </a:xfrm>
          <a:custGeom>
            <a:rect b="b" l="l" r="r" t="t"/>
            <a:pathLst>
              <a:path extrusionOk="0" h="685413" w="683970">
                <a:moveTo>
                  <a:pt x="0" y="0"/>
                </a:moveTo>
                <a:lnTo>
                  <a:pt x="683970" y="0"/>
                </a:lnTo>
                <a:lnTo>
                  <a:pt x="683970" y="685413"/>
                </a:lnTo>
                <a:lnTo>
                  <a:pt x="0" y="685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2"/>
          <p:cNvSpPr txBox="1"/>
          <p:nvPr/>
        </p:nvSpPr>
        <p:spPr>
          <a:xfrm>
            <a:off x="5505455" y="7041763"/>
            <a:ext cx="7284765" cy="487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5267" lvl="1" marL="63053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0"/>
              <a:buFont typeface="Arial"/>
              <a:buChar char="•"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CHAPTER 2: IMPLEMENTATION 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/>
          <p:nvPr/>
        </p:nvSpPr>
        <p:spPr>
          <a:xfrm>
            <a:off x="-2128308" y="-2785412"/>
            <a:ext cx="7033390" cy="7137204"/>
          </a:xfrm>
          <a:custGeom>
            <a:rect b="b" l="l" r="r" t="t"/>
            <a:pathLst>
              <a:path extrusionOk="0" h="7137204" w="7033390">
                <a:moveTo>
                  <a:pt x="0" y="0"/>
                </a:moveTo>
                <a:lnTo>
                  <a:pt x="7033390" y="0"/>
                </a:lnTo>
                <a:lnTo>
                  <a:pt x="7033390" y="7137204"/>
                </a:lnTo>
                <a:lnTo>
                  <a:pt x="0" y="7137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3"/>
          <p:cNvSpPr/>
          <p:nvPr/>
        </p:nvSpPr>
        <p:spPr>
          <a:xfrm flipH="1">
            <a:off x="15570529" y="-2161370"/>
            <a:ext cx="3377542" cy="4710414"/>
          </a:xfrm>
          <a:custGeom>
            <a:rect b="b" l="l" r="r" t="t"/>
            <a:pathLst>
              <a:path extrusionOk="0" h="4710414" w="3377542">
                <a:moveTo>
                  <a:pt x="3377542" y="0"/>
                </a:moveTo>
                <a:lnTo>
                  <a:pt x="0" y="0"/>
                </a:lnTo>
                <a:lnTo>
                  <a:pt x="0" y="4710415"/>
                </a:lnTo>
                <a:lnTo>
                  <a:pt x="3377542" y="4710415"/>
                </a:lnTo>
                <a:lnTo>
                  <a:pt x="337754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>
            <a:off x="318575" y="2699820"/>
            <a:ext cx="1762498" cy="1766216"/>
          </a:xfrm>
          <a:custGeom>
            <a:rect b="b" l="l" r="r" t="t"/>
            <a:pathLst>
              <a:path extrusionOk="0" h="1766216" w="1762498">
                <a:moveTo>
                  <a:pt x="0" y="0"/>
                </a:moveTo>
                <a:lnTo>
                  <a:pt x="1762497" y="0"/>
                </a:lnTo>
                <a:lnTo>
                  <a:pt x="1762497" y="1766216"/>
                </a:lnTo>
                <a:lnTo>
                  <a:pt x="0" y="1766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>
            <a:off x="-295977" y="4883453"/>
            <a:ext cx="3777050" cy="5632001"/>
          </a:xfrm>
          <a:custGeom>
            <a:rect b="b" l="l" r="r" t="t"/>
            <a:pathLst>
              <a:path extrusionOk="0" h="5632001" w="3777050">
                <a:moveTo>
                  <a:pt x="0" y="0"/>
                </a:moveTo>
                <a:lnTo>
                  <a:pt x="3777050" y="0"/>
                </a:lnTo>
                <a:lnTo>
                  <a:pt x="3777050" y="5632001"/>
                </a:lnTo>
                <a:lnTo>
                  <a:pt x="0" y="5632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>
            <a:off x="3521341" y="7994636"/>
            <a:ext cx="1888525" cy="2816000"/>
          </a:xfrm>
          <a:custGeom>
            <a:rect b="b" l="l" r="r" t="t"/>
            <a:pathLst>
              <a:path extrusionOk="0" h="2816000" w="1888525">
                <a:moveTo>
                  <a:pt x="0" y="0"/>
                </a:moveTo>
                <a:lnTo>
                  <a:pt x="1888525" y="0"/>
                </a:lnTo>
                <a:lnTo>
                  <a:pt x="1888525" y="2816001"/>
                </a:lnTo>
                <a:lnTo>
                  <a:pt x="0" y="2816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3"/>
          <p:cNvSpPr/>
          <p:nvPr/>
        </p:nvSpPr>
        <p:spPr>
          <a:xfrm>
            <a:off x="807098" y="1326050"/>
            <a:ext cx="785450" cy="787107"/>
          </a:xfrm>
          <a:custGeom>
            <a:rect b="b" l="l" r="r" t="t"/>
            <a:pathLst>
              <a:path extrusionOk="0" h="787107" w="785450">
                <a:moveTo>
                  <a:pt x="0" y="0"/>
                </a:moveTo>
                <a:lnTo>
                  <a:pt x="785450" y="0"/>
                </a:lnTo>
                <a:lnTo>
                  <a:pt x="785450" y="787107"/>
                </a:lnTo>
                <a:lnTo>
                  <a:pt x="0" y="787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2254455" y="811747"/>
            <a:ext cx="432993" cy="433907"/>
          </a:xfrm>
          <a:custGeom>
            <a:rect b="b" l="l" r="r" t="t"/>
            <a:pathLst>
              <a:path extrusionOk="0" h="433907" w="432993">
                <a:moveTo>
                  <a:pt x="0" y="0"/>
                </a:moveTo>
                <a:lnTo>
                  <a:pt x="432993" y="0"/>
                </a:lnTo>
                <a:lnTo>
                  <a:pt x="432993" y="433906"/>
                </a:lnTo>
                <a:lnTo>
                  <a:pt x="0" y="433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3"/>
          <p:cNvSpPr txBox="1"/>
          <p:nvPr/>
        </p:nvSpPr>
        <p:spPr>
          <a:xfrm>
            <a:off x="5409866" y="5384638"/>
            <a:ext cx="9618261" cy="2510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Microsoft Azure is a cloud computing platform and an online portal to access and manage resources and services provided by Microsoft. It provides a wide range of cloud services, including compute, storage, analytics and networking, to help individuals and organizations build, deploy, and manage applications and services through Microsoft-managed data centers. 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5409866" y="2642670"/>
            <a:ext cx="8920238" cy="167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Docker is an open platform for developing, shipping and running applications. It allows applications to be separated from the infrastructure so that software can be delivered quickly. </a:t>
            </a: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5112963" y="6368359"/>
            <a:ext cx="3714257" cy="4147094"/>
          </a:xfrm>
          <a:custGeom>
            <a:rect b="b" l="l" r="r" t="t"/>
            <a:pathLst>
              <a:path extrusionOk="0" h="4147094" w="3714257">
                <a:moveTo>
                  <a:pt x="0" y="0"/>
                </a:moveTo>
                <a:lnTo>
                  <a:pt x="3714257" y="0"/>
                </a:lnTo>
                <a:lnTo>
                  <a:pt x="3714257" y="4147095"/>
                </a:lnTo>
                <a:lnTo>
                  <a:pt x="0" y="4147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 rot="-1503577">
            <a:off x="12019456" y="55757"/>
            <a:ext cx="4280676" cy="4114800"/>
          </a:xfrm>
          <a:custGeom>
            <a:rect b="b" l="l" r="r" t="t"/>
            <a:pathLst>
              <a:path extrusionOk="0"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3"/>
          <p:cNvSpPr txBox="1"/>
          <p:nvPr/>
        </p:nvSpPr>
        <p:spPr>
          <a:xfrm>
            <a:off x="4225812" y="697447"/>
            <a:ext cx="6905989" cy="889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13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 General information </a:t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2285822" y="5578717"/>
            <a:ext cx="2179782" cy="2179782"/>
          </a:xfrm>
          <a:custGeom>
            <a:rect b="b" l="l" r="r" t="t"/>
            <a:pathLst>
              <a:path extrusionOk="0" h="2179782" w="2179782">
                <a:moveTo>
                  <a:pt x="0" y="0"/>
                </a:moveTo>
                <a:lnTo>
                  <a:pt x="2179782" y="0"/>
                </a:lnTo>
                <a:lnTo>
                  <a:pt x="2179782" y="2179782"/>
                </a:lnTo>
                <a:lnTo>
                  <a:pt x="0" y="217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>
            <a:off x="2374695" y="2256012"/>
            <a:ext cx="2655954" cy="2655954"/>
          </a:xfrm>
          <a:custGeom>
            <a:rect b="b" l="l" r="r" t="t"/>
            <a:pathLst>
              <a:path extrusionOk="0" h="2655954" w="2655954">
                <a:moveTo>
                  <a:pt x="0" y="0"/>
                </a:moveTo>
                <a:lnTo>
                  <a:pt x="2655954" y="0"/>
                </a:lnTo>
                <a:lnTo>
                  <a:pt x="2655954" y="2655955"/>
                </a:lnTo>
                <a:lnTo>
                  <a:pt x="0" y="2655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3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-2128308" y="-2785412"/>
            <a:ext cx="7033390" cy="7137204"/>
          </a:xfrm>
          <a:custGeom>
            <a:rect b="b" l="l" r="r" t="t"/>
            <a:pathLst>
              <a:path extrusionOk="0" h="7137204" w="7033390">
                <a:moveTo>
                  <a:pt x="0" y="0"/>
                </a:moveTo>
                <a:lnTo>
                  <a:pt x="7033390" y="0"/>
                </a:lnTo>
                <a:lnTo>
                  <a:pt x="7033390" y="7137204"/>
                </a:lnTo>
                <a:lnTo>
                  <a:pt x="0" y="7137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 rot="-1503577">
            <a:off x="12019456" y="55757"/>
            <a:ext cx="4280676" cy="4114800"/>
          </a:xfrm>
          <a:custGeom>
            <a:rect b="b" l="l" r="r" t="t"/>
            <a:pathLst>
              <a:path extrusionOk="0"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4"/>
          <p:cNvSpPr/>
          <p:nvPr/>
        </p:nvSpPr>
        <p:spPr>
          <a:xfrm flipH="1">
            <a:off x="15570529" y="-2161370"/>
            <a:ext cx="3377542" cy="4710414"/>
          </a:xfrm>
          <a:custGeom>
            <a:rect b="b" l="l" r="r" t="t"/>
            <a:pathLst>
              <a:path extrusionOk="0" h="4710414" w="3377542">
                <a:moveTo>
                  <a:pt x="3377542" y="0"/>
                </a:moveTo>
                <a:lnTo>
                  <a:pt x="0" y="0"/>
                </a:lnTo>
                <a:lnTo>
                  <a:pt x="0" y="4710415"/>
                </a:lnTo>
                <a:lnTo>
                  <a:pt x="3377542" y="4710415"/>
                </a:lnTo>
                <a:lnTo>
                  <a:pt x="337754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4"/>
          <p:cNvSpPr/>
          <p:nvPr/>
        </p:nvSpPr>
        <p:spPr>
          <a:xfrm>
            <a:off x="318575" y="2699820"/>
            <a:ext cx="1762498" cy="1766216"/>
          </a:xfrm>
          <a:custGeom>
            <a:rect b="b" l="l" r="r" t="t"/>
            <a:pathLst>
              <a:path extrusionOk="0" h="1766216" w="1762498">
                <a:moveTo>
                  <a:pt x="0" y="0"/>
                </a:moveTo>
                <a:lnTo>
                  <a:pt x="1762497" y="0"/>
                </a:lnTo>
                <a:lnTo>
                  <a:pt x="1762497" y="1766216"/>
                </a:lnTo>
                <a:lnTo>
                  <a:pt x="0" y="1766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4"/>
          <p:cNvSpPr/>
          <p:nvPr/>
        </p:nvSpPr>
        <p:spPr>
          <a:xfrm>
            <a:off x="-295977" y="4883453"/>
            <a:ext cx="3777050" cy="5632001"/>
          </a:xfrm>
          <a:custGeom>
            <a:rect b="b" l="l" r="r" t="t"/>
            <a:pathLst>
              <a:path extrusionOk="0" h="5632001" w="3777050">
                <a:moveTo>
                  <a:pt x="0" y="0"/>
                </a:moveTo>
                <a:lnTo>
                  <a:pt x="3777050" y="0"/>
                </a:lnTo>
                <a:lnTo>
                  <a:pt x="3777050" y="5632001"/>
                </a:lnTo>
                <a:lnTo>
                  <a:pt x="0" y="5632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4"/>
          <p:cNvSpPr/>
          <p:nvPr/>
        </p:nvSpPr>
        <p:spPr>
          <a:xfrm>
            <a:off x="3521341" y="7994636"/>
            <a:ext cx="1888525" cy="2816000"/>
          </a:xfrm>
          <a:custGeom>
            <a:rect b="b" l="l" r="r" t="t"/>
            <a:pathLst>
              <a:path extrusionOk="0" h="2816000" w="1888525">
                <a:moveTo>
                  <a:pt x="0" y="0"/>
                </a:moveTo>
                <a:lnTo>
                  <a:pt x="1888525" y="0"/>
                </a:lnTo>
                <a:lnTo>
                  <a:pt x="1888525" y="2816001"/>
                </a:lnTo>
                <a:lnTo>
                  <a:pt x="0" y="2816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>
            <a:off x="807098" y="1326050"/>
            <a:ext cx="785450" cy="787107"/>
          </a:xfrm>
          <a:custGeom>
            <a:rect b="b" l="l" r="r" t="t"/>
            <a:pathLst>
              <a:path extrusionOk="0" h="787107" w="785450">
                <a:moveTo>
                  <a:pt x="0" y="0"/>
                </a:moveTo>
                <a:lnTo>
                  <a:pt x="785450" y="0"/>
                </a:lnTo>
                <a:lnTo>
                  <a:pt x="785450" y="787107"/>
                </a:lnTo>
                <a:lnTo>
                  <a:pt x="0" y="787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/>
          <p:nvPr/>
        </p:nvSpPr>
        <p:spPr>
          <a:xfrm>
            <a:off x="2254455" y="811747"/>
            <a:ext cx="432993" cy="433907"/>
          </a:xfrm>
          <a:custGeom>
            <a:rect b="b" l="l" r="r" t="t"/>
            <a:pathLst>
              <a:path extrusionOk="0" h="433907" w="432993">
                <a:moveTo>
                  <a:pt x="0" y="0"/>
                </a:moveTo>
                <a:lnTo>
                  <a:pt x="432993" y="0"/>
                </a:lnTo>
                <a:lnTo>
                  <a:pt x="432993" y="433906"/>
                </a:lnTo>
                <a:lnTo>
                  <a:pt x="0" y="433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>
            <a:off x="5228355" y="3002735"/>
            <a:ext cx="10342174" cy="3818465"/>
          </a:xfrm>
          <a:custGeom>
            <a:rect b="b" l="l" r="r" t="t"/>
            <a:pathLst>
              <a:path extrusionOk="0" h="3818465" w="10342174">
                <a:moveTo>
                  <a:pt x="0" y="0"/>
                </a:moveTo>
                <a:lnTo>
                  <a:pt x="10342174" y="0"/>
                </a:lnTo>
                <a:lnTo>
                  <a:pt x="10342174" y="3818464"/>
                </a:lnTo>
                <a:lnTo>
                  <a:pt x="0" y="3818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>
            <a:off x="15112963" y="6368359"/>
            <a:ext cx="3714257" cy="4147094"/>
          </a:xfrm>
          <a:custGeom>
            <a:rect b="b" l="l" r="r" t="t"/>
            <a:pathLst>
              <a:path extrusionOk="0" h="4147094" w="3714257">
                <a:moveTo>
                  <a:pt x="0" y="0"/>
                </a:moveTo>
                <a:lnTo>
                  <a:pt x="3714257" y="0"/>
                </a:lnTo>
                <a:lnTo>
                  <a:pt x="3714257" y="4147095"/>
                </a:lnTo>
                <a:lnTo>
                  <a:pt x="0" y="4147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2470952" y="4911967"/>
            <a:ext cx="2179782" cy="2179782"/>
          </a:xfrm>
          <a:custGeom>
            <a:rect b="b" l="l" r="r" t="t"/>
            <a:pathLst>
              <a:path extrusionOk="0" h="2179782" w="2179782">
                <a:moveTo>
                  <a:pt x="0" y="0"/>
                </a:moveTo>
                <a:lnTo>
                  <a:pt x="2179781" y="0"/>
                </a:lnTo>
                <a:lnTo>
                  <a:pt x="2179781" y="2179782"/>
                </a:lnTo>
                <a:lnTo>
                  <a:pt x="0" y="2179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2374695" y="2256012"/>
            <a:ext cx="2655954" cy="2655954"/>
          </a:xfrm>
          <a:custGeom>
            <a:rect b="b" l="l" r="r" t="t"/>
            <a:pathLst>
              <a:path extrusionOk="0" h="2655954" w="2655954">
                <a:moveTo>
                  <a:pt x="0" y="0"/>
                </a:moveTo>
                <a:lnTo>
                  <a:pt x="2655954" y="0"/>
                </a:lnTo>
                <a:lnTo>
                  <a:pt x="2655954" y="2655955"/>
                </a:lnTo>
                <a:lnTo>
                  <a:pt x="0" y="2655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 txBox="1"/>
          <p:nvPr/>
        </p:nvSpPr>
        <p:spPr>
          <a:xfrm>
            <a:off x="4225812" y="697447"/>
            <a:ext cx="6905989" cy="889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13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 General information 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5228355" y="7439762"/>
            <a:ext cx="9394930" cy="100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2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Azure App Service is a fully managed platform-as-a-service (PaaS) offering provided by Microsoft Azure. 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grpSp>
        <p:nvGrpSpPr>
          <p:cNvPr id="168" name="Google Shape;168;p5"/>
          <p:cNvGrpSpPr/>
          <p:nvPr/>
        </p:nvGrpSpPr>
        <p:grpSpPr>
          <a:xfrm>
            <a:off x="3461676" y="3008048"/>
            <a:ext cx="11364648" cy="4090077"/>
            <a:chOff x="0" y="-47625"/>
            <a:chExt cx="2993158" cy="1077222"/>
          </a:xfrm>
        </p:grpSpPr>
        <p:sp>
          <p:nvSpPr>
            <p:cNvPr id="169" name="Google Shape;169;p5"/>
            <p:cNvSpPr/>
            <p:nvPr/>
          </p:nvSpPr>
          <p:spPr>
            <a:xfrm>
              <a:off x="0" y="0"/>
              <a:ext cx="2993158" cy="1029597"/>
            </a:xfrm>
            <a:custGeom>
              <a:rect b="b" l="l" r="r" t="t"/>
              <a:pathLst>
                <a:path extrusionOk="0" h="1029597" w="2993158">
                  <a:moveTo>
                    <a:pt x="0" y="0"/>
                  </a:moveTo>
                  <a:lnTo>
                    <a:pt x="2993158" y="0"/>
                  </a:lnTo>
                  <a:lnTo>
                    <a:pt x="2993158" y="1029597"/>
                  </a:lnTo>
                  <a:lnTo>
                    <a:pt x="0" y="1029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0" name="Google Shape;170;p5"/>
            <p:cNvSpPr txBox="1"/>
            <p:nvPr/>
          </p:nvSpPr>
          <p:spPr>
            <a:xfrm>
              <a:off x="0" y="-47625"/>
              <a:ext cx="2993158" cy="1077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5"/>
          <p:cNvSpPr txBox="1"/>
          <p:nvPr/>
        </p:nvSpPr>
        <p:spPr>
          <a:xfrm>
            <a:off x="3829734" y="4331861"/>
            <a:ext cx="10628532" cy="145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1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 rot="-195339">
            <a:off x="-274060" y="109779"/>
            <a:ext cx="3949991" cy="2953931"/>
          </a:xfrm>
          <a:custGeom>
            <a:rect b="b" l="l" r="r" t="t"/>
            <a:pathLst>
              <a:path extrusionOk="0" h="2953931" w="3949991">
                <a:moveTo>
                  <a:pt x="0" y="0"/>
                </a:moveTo>
                <a:lnTo>
                  <a:pt x="3949990" y="0"/>
                </a:lnTo>
                <a:lnTo>
                  <a:pt x="3949990" y="2953931"/>
                </a:lnTo>
                <a:lnTo>
                  <a:pt x="0" y="2953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5"/>
          <p:cNvSpPr/>
          <p:nvPr/>
        </p:nvSpPr>
        <p:spPr>
          <a:xfrm>
            <a:off x="1101813" y="5900297"/>
            <a:ext cx="5455843" cy="5423368"/>
          </a:xfrm>
          <a:custGeom>
            <a:rect b="b" l="l" r="r" t="t"/>
            <a:pathLst>
              <a:path extrusionOk="0" h="5423368" w="5455843">
                <a:moveTo>
                  <a:pt x="0" y="0"/>
                </a:moveTo>
                <a:lnTo>
                  <a:pt x="5455843" y="0"/>
                </a:lnTo>
                <a:lnTo>
                  <a:pt x="5455843" y="5423368"/>
                </a:lnTo>
                <a:lnTo>
                  <a:pt x="0" y="542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5"/>
          <p:cNvSpPr/>
          <p:nvPr/>
        </p:nvSpPr>
        <p:spPr>
          <a:xfrm flipH="1">
            <a:off x="13255237" y="1995734"/>
            <a:ext cx="3597078" cy="6616247"/>
          </a:xfrm>
          <a:custGeom>
            <a:rect b="b" l="l" r="r" t="t"/>
            <a:pathLst>
              <a:path extrusionOk="0" h="6616247" w="3597078">
                <a:moveTo>
                  <a:pt x="3597078" y="0"/>
                </a:moveTo>
                <a:lnTo>
                  <a:pt x="0" y="0"/>
                </a:lnTo>
                <a:lnTo>
                  <a:pt x="0" y="6616247"/>
                </a:lnTo>
                <a:lnTo>
                  <a:pt x="3597078" y="6616247"/>
                </a:lnTo>
                <a:lnTo>
                  <a:pt x="359707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 flipH="1" rot="-195339">
            <a:off x="11178340" y="89331"/>
            <a:ext cx="3214264" cy="2403730"/>
          </a:xfrm>
          <a:custGeom>
            <a:rect b="b" l="l" r="r" t="t"/>
            <a:pathLst>
              <a:path extrusionOk="0" h="2403730" w="3214264">
                <a:moveTo>
                  <a:pt x="3214264" y="0"/>
                </a:moveTo>
                <a:lnTo>
                  <a:pt x="0" y="0"/>
                </a:lnTo>
                <a:lnTo>
                  <a:pt x="0" y="2403731"/>
                </a:lnTo>
                <a:lnTo>
                  <a:pt x="3214264" y="2403731"/>
                </a:lnTo>
                <a:lnTo>
                  <a:pt x="321426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5"/>
          <p:cNvSpPr txBox="1"/>
          <p:nvPr/>
        </p:nvSpPr>
        <p:spPr>
          <a:xfrm>
            <a:off x="17429408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0" y="0"/>
            <a:ext cx="5588424" cy="10287000"/>
          </a:xfrm>
          <a:custGeom>
            <a:rect b="b" l="l" r="r" t="t"/>
            <a:pathLst>
              <a:path extrusionOk="0" h="10287000" w="5588424">
                <a:moveTo>
                  <a:pt x="0" y="0"/>
                </a:moveTo>
                <a:lnTo>
                  <a:pt x="5588424" y="0"/>
                </a:lnTo>
                <a:lnTo>
                  <a:pt x="55884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006" r="-162098" t="0"/>
            </a:stretch>
          </a:blipFill>
          <a:ln>
            <a:noFill/>
          </a:ln>
        </p:spPr>
      </p:sp>
      <p:grpSp>
        <p:nvGrpSpPr>
          <p:cNvPr id="182" name="Google Shape;182;p6"/>
          <p:cNvGrpSpPr/>
          <p:nvPr/>
        </p:nvGrpSpPr>
        <p:grpSpPr>
          <a:xfrm>
            <a:off x="5854142" y="4740736"/>
            <a:ext cx="3188005" cy="981173"/>
            <a:chOff x="0" y="-47625"/>
            <a:chExt cx="2323458" cy="715091"/>
          </a:xfrm>
        </p:grpSpPr>
        <p:sp>
          <p:nvSpPr>
            <p:cNvPr id="183" name="Google Shape;183;p6"/>
            <p:cNvSpPr/>
            <p:nvPr/>
          </p:nvSpPr>
          <p:spPr>
            <a:xfrm>
              <a:off x="0" y="0"/>
              <a:ext cx="2323458" cy="667466"/>
            </a:xfrm>
            <a:custGeom>
              <a:rect b="b" l="l" r="r" t="t"/>
              <a:pathLst>
                <a:path extrusionOk="0" h="667466" w="2323458">
                  <a:moveTo>
                    <a:pt x="75282" y="0"/>
                  </a:moveTo>
                  <a:lnTo>
                    <a:pt x="2248176" y="0"/>
                  </a:lnTo>
                  <a:cubicBezTo>
                    <a:pt x="2268142" y="0"/>
                    <a:pt x="2287290" y="7931"/>
                    <a:pt x="2301409" y="22050"/>
                  </a:cubicBezTo>
                  <a:cubicBezTo>
                    <a:pt x="2315527" y="36168"/>
                    <a:pt x="2323458" y="55316"/>
                    <a:pt x="2323458" y="75282"/>
                  </a:cubicBezTo>
                  <a:lnTo>
                    <a:pt x="2323458" y="592184"/>
                  </a:lnTo>
                  <a:cubicBezTo>
                    <a:pt x="2323458" y="633761"/>
                    <a:pt x="2289753" y="667466"/>
                    <a:pt x="2248176" y="667466"/>
                  </a:cubicBezTo>
                  <a:lnTo>
                    <a:pt x="75282" y="667466"/>
                  </a:lnTo>
                  <a:cubicBezTo>
                    <a:pt x="55316" y="667466"/>
                    <a:pt x="36168" y="659535"/>
                    <a:pt x="22050" y="645417"/>
                  </a:cubicBezTo>
                  <a:cubicBezTo>
                    <a:pt x="7931" y="631299"/>
                    <a:pt x="0" y="612150"/>
                    <a:pt x="0" y="592184"/>
                  </a:cubicBezTo>
                  <a:lnTo>
                    <a:pt x="0" y="75282"/>
                  </a:lnTo>
                  <a:cubicBezTo>
                    <a:pt x="0" y="55316"/>
                    <a:pt x="7931" y="36168"/>
                    <a:pt x="22050" y="22050"/>
                  </a:cubicBezTo>
                  <a:cubicBezTo>
                    <a:pt x="36168" y="7931"/>
                    <a:pt x="55316" y="0"/>
                    <a:pt x="75282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0" y="-47625"/>
              <a:ext cx="2323458" cy="715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 client</a:t>
              </a:r>
              <a:endParaRPr/>
            </a:p>
          </p:txBody>
        </p:sp>
      </p:grpSp>
      <p:grpSp>
        <p:nvGrpSpPr>
          <p:cNvPr id="185" name="Google Shape;185;p6"/>
          <p:cNvGrpSpPr/>
          <p:nvPr/>
        </p:nvGrpSpPr>
        <p:grpSpPr>
          <a:xfrm>
            <a:off x="5854142" y="734609"/>
            <a:ext cx="3391711" cy="981173"/>
            <a:chOff x="0" y="-47625"/>
            <a:chExt cx="2471921" cy="715091"/>
          </a:xfrm>
        </p:grpSpPr>
        <p:sp>
          <p:nvSpPr>
            <p:cNvPr id="186" name="Google Shape;186;p6"/>
            <p:cNvSpPr/>
            <p:nvPr/>
          </p:nvSpPr>
          <p:spPr>
            <a:xfrm>
              <a:off x="0" y="0"/>
              <a:ext cx="2471921" cy="667466"/>
            </a:xfrm>
            <a:custGeom>
              <a:rect b="b" l="l" r="r" t="t"/>
              <a:pathLst>
                <a:path extrusionOk="0" h="667466" w="2471921">
                  <a:moveTo>
                    <a:pt x="70761" y="0"/>
                  </a:moveTo>
                  <a:lnTo>
                    <a:pt x="2401161" y="0"/>
                  </a:lnTo>
                  <a:cubicBezTo>
                    <a:pt x="2440241" y="0"/>
                    <a:pt x="2471921" y="31681"/>
                    <a:pt x="2471921" y="70761"/>
                  </a:cubicBezTo>
                  <a:lnTo>
                    <a:pt x="2471921" y="596706"/>
                  </a:lnTo>
                  <a:cubicBezTo>
                    <a:pt x="2471921" y="635786"/>
                    <a:pt x="2440241" y="667466"/>
                    <a:pt x="2401161" y="667466"/>
                  </a:cubicBezTo>
                  <a:lnTo>
                    <a:pt x="70761" y="667466"/>
                  </a:lnTo>
                  <a:cubicBezTo>
                    <a:pt x="31681" y="667466"/>
                    <a:pt x="0" y="635786"/>
                    <a:pt x="0" y="596706"/>
                  </a:cubicBezTo>
                  <a:lnTo>
                    <a:pt x="0" y="70761"/>
                  </a:lnTo>
                  <a:cubicBezTo>
                    <a:pt x="0" y="31681"/>
                    <a:pt x="31681" y="0"/>
                    <a:pt x="70761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0" y="-47625"/>
              <a:ext cx="2471921" cy="715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 daemon</a:t>
              </a:r>
              <a:endParaRPr/>
            </a:p>
          </p:txBody>
        </p:sp>
      </p:grpSp>
      <p:sp>
        <p:nvSpPr>
          <p:cNvPr id="188" name="Google Shape;188;p6"/>
          <p:cNvSpPr txBox="1"/>
          <p:nvPr/>
        </p:nvSpPr>
        <p:spPr>
          <a:xfrm>
            <a:off x="5958108" y="2347640"/>
            <a:ext cx="96675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Docker daemon operates as a </a:t>
            </a:r>
            <a:r>
              <a:rPr b="0" i="0" lang="en-US" sz="262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 service on the host machine. It listens for Docker API requests and manages Docker objects.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2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6"/>
          <p:cNvSpPr/>
          <p:nvPr/>
        </p:nvSpPr>
        <p:spPr>
          <a:xfrm flipH="1">
            <a:off x="305559" y="3331733"/>
            <a:ext cx="4423871" cy="2565845"/>
          </a:xfrm>
          <a:custGeom>
            <a:rect b="b" l="l" r="r" t="t"/>
            <a:pathLst>
              <a:path extrusionOk="0" h="2565845" w="4423871">
                <a:moveTo>
                  <a:pt x="4423870" y="0"/>
                </a:moveTo>
                <a:lnTo>
                  <a:pt x="0" y="0"/>
                </a:lnTo>
                <a:lnTo>
                  <a:pt x="0" y="2565845"/>
                </a:lnTo>
                <a:lnTo>
                  <a:pt x="4423870" y="2565845"/>
                </a:lnTo>
                <a:lnTo>
                  <a:pt x="44238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6"/>
          <p:cNvSpPr/>
          <p:nvPr/>
        </p:nvSpPr>
        <p:spPr>
          <a:xfrm>
            <a:off x="15079859" y="6056210"/>
            <a:ext cx="3208141" cy="5068700"/>
          </a:xfrm>
          <a:custGeom>
            <a:rect b="b" l="l" r="r" t="t"/>
            <a:pathLst>
              <a:path extrusionOk="0" h="5068700" w="3208141">
                <a:moveTo>
                  <a:pt x="0" y="0"/>
                </a:moveTo>
                <a:lnTo>
                  <a:pt x="3208141" y="0"/>
                </a:lnTo>
                <a:lnTo>
                  <a:pt x="3208141" y="5068701"/>
                </a:lnTo>
                <a:lnTo>
                  <a:pt x="0" y="5068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>
            <a:off x="4280759" y="6842820"/>
            <a:ext cx="2615329" cy="3899746"/>
          </a:xfrm>
          <a:custGeom>
            <a:rect b="b" l="l" r="r" t="t"/>
            <a:pathLst>
              <a:path extrusionOk="0" h="3899746" w="2615329">
                <a:moveTo>
                  <a:pt x="0" y="0"/>
                </a:moveTo>
                <a:lnTo>
                  <a:pt x="2615329" y="0"/>
                </a:lnTo>
                <a:lnTo>
                  <a:pt x="2615329" y="3899747"/>
                </a:lnTo>
                <a:lnTo>
                  <a:pt x="0" y="3899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6"/>
          <p:cNvSpPr/>
          <p:nvPr/>
        </p:nvSpPr>
        <p:spPr>
          <a:xfrm>
            <a:off x="13274408" y="8590560"/>
            <a:ext cx="1732007" cy="2736483"/>
          </a:xfrm>
          <a:custGeom>
            <a:rect b="b" l="l" r="r" t="t"/>
            <a:pathLst>
              <a:path extrusionOk="0" h="2736483" w="1732007">
                <a:moveTo>
                  <a:pt x="0" y="0"/>
                </a:moveTo>
                <a:lnTo>
                  <a:pt x="1732007" y="0"/>
                </a:lnTo>
                <a:lnTo>
                  <a:pt x="1732007" y="2736484"/>
                </a:lnTo>
                <a:lnTo>
                  <a:pt x="0" y="2736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6"/>
          <p:cNvSpPr txBox="1"/>
          <p:nvPr/>
        </p:nvSpPr>
        <p:spPr>
          <a:xfrm>
            <a:off x="5958108" y="6130557"/>
            <a:ext cx="9121751" cy="1809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Whenever a user gives commands to Docker, the Docker client sends them to the Docker daemon, which carries them out with Docker API. 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2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13992687" y="-6519027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20" y="0"/>
                </a:lnTo>
                <a:lnTo>
                  <a:pt x="8345920" y="8469107"/>
                </a:lnTo>
                <a:lnTo>
                  <a:pt x="0" y="8469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6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7"/>
          <p:cNvGrpSpPr/>
          <p:nvPr/>
        </p:nvGrpSpPr>
        <p:grpSpPr>
          <a:xfrm>
            <a:off x="1471481" y="965913"/>
            <a:ext cx="2422721" cy="858593"/>
            <a:chOff x="0" y="-47625"/>
            <a:chExt cx="1837686" cy="651261"/>
          </a:xfrm>
        </p:grpSpPr>
        <p:sp>
          <p:nvSpPr>
            <p:cNvPr id="201" name="Google Shape;201;p7"/>
            <p:cNvSpPr/>
            <p:nvPr/>
          </p:nvSpPr>
          <p:spPr>
            <a:xfrm>
              <a:off x="0" y="0"/>
              <a:ext cx="1837686" cy="603636"/>
            </a:xfrm>
            <a:custGeom>
              <a:rect b="b" l="l" r="r" t="t"/>
              <a:pathLst>
                <a:path extrusionOk="0" h="603636" w="1837686">
                  <a:moveTo>
                    <a:pt x="99062" y="0"/>
                  </a:moveTo>
                  <a:lnTo>
                    <a:pt x="1738624" y="0"/>
                  </a:lnTo>
                  <a:cubicBezTo>
                    <a:pt x="1793335" y="0"/>
                    <a:pt x="1837686" y="44352"/>
                    <a:pt x="1837686" y="99062"/>
                  </a:cubicBezTo>
                  <a:lnTo>
                    <a:pt x="1837686" y="504574"/>
                  </a:lnTo>
                  <a:cubicBezTo>
                    <a:pt x="1837686" y="530847"/>
                    <a:pt x="1827250" y="556044"/>
                    <a:pt x="1808672" y="574622"/>
                  </a:cubicBezTo>
                  <a:cubicBezTo>
                    <a:pt x="1790094" y="593199"/>
                    <a:pt x="1764897" y="603636"/>
                    <a:pt x="1738624" y="603636"/>
                  </a:cubicBezTo>
                  <a:lnTo>
                    <a:pt x="99062" y="603636"/>
                  </a:lnTo>
                  <a:cubicBezTo>
                    <a:pt x="44352" y="603636"/>
                    <a:pt x="0" y="559285"/>
                    <a:pt x="0" y="504574"/>
                  </a:cubicBezTo>
                  <a:lnTo>
                    <a:pt x="0" y="99062"/>
                  </a:lnTo>
                  <a:cubicBezTo>
                    <a:pt x="0" y="44352"/>
                    <a:pt x="44352" y="0"/>
                    <a:pt x="99062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 txBox="1"/>
            <p:nvPr/>
          </p:nvSpPr>
          <p:spPr>
            <a:xfrm>
              <a:off x="0" y="-47625"/>
              <a:ext cx="1837686" cy="6512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Dockerfile</a:t>
              </a:r>
              <a:endParaRPr/>
            </a:p>
          </p:txBody>
        </p:sp>
      </p:grpSp>
      <p:sp>
        <p:nvSpPr>
          <p:cNvPr id="203" name="Google Shape;203;p7"/>
          <p:cNvSpPr txBox="1"/>
          <p:nvPr/>
        </p:nvSpPr>
        <p:spPr>
          <a:xfrm>
            <a:off x="1484212" y="2097118"/>
            <a:ext cx="7659788" cy="1690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4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text document that contains all the commands needed to build a Docker image. </a:t>
            </a:r>
            <a:endParaRPr/>
          </a:p>
          <a:p>
            <a:pPr indent="0" lvl="0" marL="0" marR="0" rtl="0" algn="just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47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47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1471481" y="3637507"/>
            <a:ext cx="2702816" cy="858593"/>
            <a:chOff x="0" y="-47625"/>
            <a:chExt cx="2050145" cy="651261"/>
          </a:xfrm>
        </p:grpSpPr>
        <p:sp>
          <p:nvSpPr>
            <p:cNvPr id="205" name="Google Shape;205;p7"/>
            <p:cNvSpPr/>
            <p:nvPr/>
          </p:nvSpPr>
          <p:spPr>
            <a:xfrm>
              <a:off x="0" y="0"/>
              <a:ext cx="2050145" cy="603636"/>
            </a:xfrm>
            <a:custGeom>
              <a:rect b="b" l="l" r="r" t="t"/>
              <a:pathLst>
                <a:path extrusionOk="0" h="603636" w="2050145">
                  <a:moveTo>
                    <a:pt x="88796" y="0"/>
                  </a:moveTo>
                  <a:lnTo>
                    <a:pt x="1961348" y="0"/>
                  </a:lnTo>
                  <a:cubicBezTo>
                    <a:pt x="1984899" y="0"/>
                    <a:pt x="2007484" y="9355"/>
                    <a:pt x="2024137" y="26008"/>
                  </a:cubicBezTo>
                  <a:cubicBezTo>
                    <a:pt x="2040789" y="42660"/>
                    <a:pt x="2050145" y="65246"/>
                    <a:pt x="2050145" y="88796"/>
                  </a:cubicBezTo>
                  <a:lnTo>
                    <a:pt x="2050145" y="514840"/>
                  </a:lnTo>
                  <a:cubicBezTo>
                    <a:pt x="2050145" y="538390"/>
                    <a:pt x="2040789" y="560976"/>
                    <a:pt x="2024137" y="577628"/>
                  </a:cubicBezTo>
                  <a:cubicBezTo>
                    <a:pt x="2007484" y="594281"/>
                    <a:pt x="1984899" y="603636"/>
                    <a:pt x="1961348" y="603636"/>
                  </a:cubicBezTo>
                  <a:lnTo>
                    <a:pt x="88796" y="603636"/>
                  </a:lnTo>
                  <a:cubicBezTo>
                    <a:pt x="39755" y="603636"/>
                    <a:pt x="0" y="563881"/>
                    <a:pt x="0" y="514840"/>
                  </a:cubicBezTo>
                  <a:lnTo>
                    <a:pt x="0" y="88796"/>
                  </a:lnTo>
                  <a:cubicBezTo>
                    <a:pt x="0" y="65246"/>
                    <a:pt x="9355" y="42660"/>
                    <a:pt x="26008" y="26008"/>
                  </a:cubicBezTo>
                  <a:cubicBezTo>
                    <a:pt x="42660" y="9355"/>
                    <a:pt x="65246" y="0"/>
                    <a:pt x="88796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0" y="-47625"/>
              <a:ext cx="2050145" cy="6512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 image</a:t>
              </a:r>
              <a:endParaRPr/>
            </a:p>
          </p:txBody>
        </p:sp>
      </p:grpSp>
      <p:sp>
        <p:nvSpPr>
          <p:cNvPr id="207" name="Google Shape;207;p7"/>
          <p:cNvSpPr txBox="1"/>
          <p:nvPr/>
        </p:nvSpPr>
        <p:spPr>
          <a:xfrm>
            <a:off x="1484212" y="5194480"/>
            <a:ext cx="96291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4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images are read-only templates that include everything needed for running applications.</a:t>
            </a:r>
            <a:endParaRPr/>
          </a:p>
          <a:p>
            <a:pPr indent="0" lvl="0" marL="0" marR="0" rtl="0" algn="l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47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47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-1848144" y="8930730"/>
            <a:ext cx="7033390" cy="7137204"/>
          </a:xfrm>
          <a:custGeom>
            <a:rect b="b" l="l" r="r" t="t"/>
            <a:pathLst>
              <a:path extrusionOk="0" h="7137204" w="7033390">
                <a:moveTo>
                  <a:pt x="0" y="0"/>
                </a:moveTo>
                <a:lnTo>
                  <a:pt x="7033390" y="0"/>
                </a:lnTo>
                <a:lnTo>
                  <a:pt x="7033390" y="7137204"/>
                </a:lnTo>
                <a:lnTo>
                  <a:pt x="0" y="7137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15062202" y="2017229"/>
            <a:ext cx="1283880" cy="1286588"/>
          </a:xfrm>
          <a:custGeom>
            <a:rect b="b" l="l" r="r" t="t"/>
            <a:pathLst>
              <a:path extrusionOk="0" h="1286588" w="1283880">
                <a:moveTo>
                  <a:pt x="0" y="0"/>
                </a:moveTo>
                <a:lnTo>
                  <a:pt x="1283880" y="0"/>
                </a:lnTo>
                <a:lnTo>
                  <a:pt x="1283880" y="1286588"/>
                </a:lnTo>
                <a:lnTo>
                  <a:pt x="0" y="1286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7"/>
          <p:cNvSpPr/>
          <p:nvPr/>
        </p:nvSpPr>
        <p:spPr>
          <a:xfrm>
            <a:off x="16939227" y="4319282"/>
            <a:ext cx="640145" cy="641496"/>
          </a:xfrm>
          <a:custGeom>
            <a:rect b="b" l="l" r="r" t="t"/>
            <a:pathLst>
              <a:path extrusionOk="0" h="641496" w="640145">
                <a:moveTo>
                  <a:pt x="0" y="0"/>
                </a:moveTo>
                <a:lnTo>
                  <a:pt x="640146" y="0"/>
                </a:lnTo>
                <a:lnTo>
                  <a:pt x="640146" y="641496"/>
                </a:lnTo>
                <a:lnTo>
                  <a:pt x="0" y="641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7"/>
          <p:cNvSpPr/>
          <p:nvPr/>
        </p:nvSpPr>
        <p:spPr>
          <a:xfrm>
            <a:off x="14347522" y="4142464"/>
            <a:ext cx="352892" cy="353636"/>
          </a:xfrm>
          <a:custGeom>
            <a:rect b="b" l="l" r="r" t="t"/>
            <a:pathLst>
              <a:path extrusionOk="0" h="353636" w="352892">
                <a:moveTo>
                  <a:pt x="0" y="0"/>
                </a:moveTo>
                <a:lnTo>
                  <a:pt x="352892" y="0"/>
                </a:lnTo>
                <a:lnTo>
                  <a:pt x="352892" y="353636"/>
                </a:lnTo>
                <a:lnTo>
                  <a:pt x="0" y="353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7"/>
          <p:cNvSpPr/>
          <p:nvPr/>
        </p:nvSpPr>
        <p:spPr>
          <a:xfrm flipH="1">
            <a:off x="13086340" y="-3687557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8345920" y="0"/>
                </a:moveTo>
                <a:lnTo>
                  <a:pt x="0" y="0"/>
                </a:lnTo>
                <a:lnTo>
                  <a:pt x="0" y="8469107"/>
                </a:lnTo>
                <a:lnTo>
                  <a:pt x="8345920" y="8469107"/>
                </a:lnTo>
                <a:lnTo>
                  <a:pt x="8345920" y="0"/>
                </a:lnTo>
                <a:close/>
              </a:path>
            </a:pathLst>
          </a:custGeom>
          <a:blipFill rotWithShape="1">
            <a:blip r:embed="rId3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3" name="Google Shape;213;p7"/>
          <p:cNvGrpSpPr/>
          <p:nvPr/>
        </p:nvGrpSpPr>
        <p:grpSpPr>
          <a:xfrm>
            <a:off x="1471481" y="6782852"/>
            <a:ext cx="3313933" cy="861290"/>
            <a:chOff x="0" y="-47625"/>
            <a:chExt cx="2513690" cy="653307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2513690" cy="605682"/>
            </a:xfrm>
            <a:custGeom>
              <a:rect b="b" l="l" r="r" t="t"/>
              <a:pathLst>
                <a:path extrusionOk="0" h="605682" w="2513690">
                  <a:moveTo>
                    <a:pt x="72421" y="0"/>
                  </a:moveTo>
                  <a:lnTo>
                    <a:pt x="2441269" y="0"/>
                  </a:lnTo>
                  <a:cubicBezTo>
                    <a:pt x="2481266" y="0"/>
                    <a:pt x="2513690" y="32424"/>
                    <a:pt x="2513690" y="72421"/>
                  </a:cubicBezTo>
                  <a:lnTo>
                    <a:pt x="2513690" y="533261"/>
                  </a:lnTo>
                  <a:cubicBezTo>
                    <a:pt x="2513690" y="573258"/>
                    <a:pt x="2481266" y="605682"/>
                    <a:pt x="2441269" y="605682"/>
                  </a:cubicBezTo>
                  <a:lnTo>
                    <a:pt x="72421" y="605682"/>
                  </a:lnTo>
                  <a:cubicBezTo>
                    <a:pt x="32424" y="605682"/>
                    <a:pt x="0" y="573258"/>
                    <a:pt x="0" y="533261"/>
                  </a:cubicBezTo>
                  <a:lnTo>
                    <a:pt x="0" y="72421"/>
                  </a:lnTo>
                  <a:cubicBezTo>
                    <a:pt x="0" y="32424"/>
                    <a:pt x="32424" y="0"/>
                    <a:pt x="72421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0" y="-47625"/>
              <a:ext cx="2513690" cy="653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 container</a:t>
              </a:r>
              <a:endParaRPr/>
            </a:p>
          </p:txBody>
        </p:sp>
      </p:grpSp>
      <p:sp>
        <p:nvSpPr>
          <p:cNvPr id="216" name="Google Shape;216;p7"/>
          <p:cNvSpPr/>
          <p:nvPr/>
        </p:nvSpPr>
        <p:spPr>
          <a:xfrm>
            <a:off x="9647480" y="1251809"/>
            <a:ext cx="1453182" cy="1766818"/>
          </a:xfrm>
          <a:custGeom>
            <a:rect b="b" l="l" r="r" t="t"/>
            <a:pathLst>
              <a:path extrusionOk="0" h="1766818" w="1453182">
                <a:moveTo>
                  <a:pt x="0" y="0"/>
                </a:moveTo>
                <a:lnTo>
                  <a:pt x="1453181" y="0"/>
                </a:lnTo>
                <a:lnTo>
                  <a:pt x="1453181" y="1766818"/>
                </a:lnTo>
                <a:lnTo>
                  <a:pt x="0" y="1766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7"/>
          <p:cNvSpPr/>
          <p:nvPr/>
        </p:nvSpPr>
        <p:spPr>
          <a:xfrm>
            <a:off x="11838377" y="4142464"/>
            <a:ext cx="2862037" cy="2862037"/>
          </a:xfrm>
          <a:custGeom>
            <a:rect b="b" l="l" r="r" t="t"/>
            <a:pathLst>
              <a:path extrusionOk="0" h="2862037" w="2862037">
                <a:moveTo>
                  <a:pt x="0" y="0"/>
                </a:moveTo>
                <a:lnTo>
                  <a:pt x="2862037" y="0"/>
                </a:lnTo>
                <a:lnTo>
                  <a:pt x="2862037" y="2862037"/>
                </a:lnTo>
                <a:lnTo>
                  <a:pt x="0" y="2862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7"/>
          <p:cNvSpPr/>
          <p:nvPr/>
        </p:nvSpPr>
        <p:spPr>
          <a:xfrm>
            <a:off x="13582274" y="7669441"/>
            <a:ext cx="2959857" cy="2617559"/>
          </a:xfrm>
          <a:custGeom>
            <a:rect b="b" l="l" r="r" t="t"/>
            <a:pathLst>
              <a:path extrusionOk="0" h="2617559" w="2959857">
                <a:moveTo>
                  <a:pt x="0" y="0"/>
                </a:moveTo>
                <a:lnTo>
                  <a:pt x="2959857" y="0"/>
                </a:lnTo>
                <a:lnTo>
                  <a:pt x="2959857" y="2617559"/>
                </a:lnTo>
                <a:lnTo>
                  <a:pt x="0" y="2617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535" l="0" r="0" t="-6536"/>
            </a:stretch>
          </a:blipFill>
          <a:ln>
            <a:noFill/>
          </a:ln>
        </p:spPr>
      </p:sp>
      <p:sp>
        <p:nvSpPr>
          <p:cNvPr id="219" name="Google Shape;219;p7"/>
          <p:cNvSpPr txBox="1"/>
          <p:nvPr/>
        </p:nvSpPr>
        <p:spPr>
          <a:xfrm>
            <a:off x="11838377" y="507854"/>
            <a:ext cx="6905989" cy="936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13" u="none" cap="none" strike="noStrike">
                <a:solidFill>
                  <a:srgbClr val="F0F9FA"/>
                </a:solidFill>
                <a:latin typeface="Arial"/>
                <a:ea typeface="Arial"/>
                <a:cs typeface="Arial"/>
                <a:sym typeface="Arial"/>
              </a:rPr>
              <a:t>Docker objects</a:t>
            </a:r>
            <a:endParaRPr/>
          </a:p>
        </p:txBody>
      </p:sp>
      <p:sp>
        <p:nvSpPr>
          <p:cNvPr id="220" name="Google Shape;220;p7"/>
          <p:cNvSpPr txBox="1"/>
          <p:nvPr/>
        </p:nvSpPr>
        <p:spPr>
          <a:xfrm>
            <a:off x="1471481" y="8291842"/>
            <a:ext cx="11156522" cy="1261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4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Docker container is a runnable instance of an image. It runs in an isolated runtime environment, separate from the host machine, and has defined resources. 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2D59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 flipH="1" rot="443126">
            <a:off x="-4955977" y="3599858"/>
            <a:ext cx="13756948" cy="6225019"/>
          </a:xfrm>
          <a:custGeom>
            <a:rect b="b" l="l" r="r" t="t"/>
            <a:pathLst>
              <a:path extrusionOk="0" h="6225019" w="13756948">
                <a:moveTo>
                  <a:pt x="13756949" y="0"/>
                </a:moveTo>
                <a:lnTo>
                  <a:pt x="0" y="0"/>
                </a:lnTo>
                <a:lnTo>
                  <a:pt x="0" y="6225019"/>
                </a:lnTo>
                <a:lnTo>
                  <a:pt x="13756949" y="6225019"/>
                </a:lnTo>
                <a:lnTo>
                  <a:pt x="137569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8"/>
          <p:cNvSpPr/>
          <p:nvPr/>
        </p:nvSpPr>
        <p:spPr>
          <a:xfrm rot="-9141373">
            <a:off x="9281844" y="8389924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19" y="0"/>
                </a:lnTo>
                <a:lnTo>
                  <a:pt x="8345919" y="8469106"/>
                </a:lnTo>
                <a:lnTo>
                  <a:pt x="0" y="846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8"/>
          <p:cNvSpPr/>
          <p:nvPr/>
        </p:nvSpPr>
        <p:spPr>
          <a:xfrm>
            <a:off x="15928002" y="7100602"/>
            <a:ext cx="2287044" cy="3186398"/>
          </a:xfrm>
          <a:custGeom>
            <a:rect b="b" l="l" r="r" t="t"/>
            <a:pathLst>
              <a:path extrusionOk="0" h="3186398" w="2287044">
                <a:moveTo>
                  <a:pt x="0" y="0"/>
                </a:moveTo>
                <a:lnTo>
                  <a:pt x="2287044" y="0"/>
                </a:lnTo>
                <a:lnTo>
                  <a:pt x="2287044" y="3186398"/>
                </a:lnTo>
                <a:lnTo>
                  <a:pt x="0" y="3186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8"/>
          <p:cNvSpPr/>
          <p:nvPr/>
        </p:nvSpPr>
        <p:spPr>
          <a:xfrm>
            <a:off x="14260377" y="8408245"/>
            <a:ext cx="1667625" cy="2634763"/>
          </a:xfrm>
          <a:custGeom>
            <a:rect b="b" l="l" r="r" t="t"/>
            <a:pathLst>
              <a:path extrusionOk="0" h="2634763" w="1667625">
                <a:moveTo>
                  <a:pt x="0" y="0"/>
                </a:moveTo>
                <a:lnTo>
                  <a:pt x="1667625" y="0"/>
                </a:lnTo>
                <a:lnTo>
                  <a:pt x="1667625" y="2634763"/>
                </a:lnTo>
                <a:lnTo>
                  <a:pt x="0" y="2634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8"/>
          <p:cNvSpPr txBox="1"/>
          <p:nvPr/>
        </p:nvSpPr>
        <p:spPr>
          <a:xfrm>
            <a:off x="1234991" y="1885955"/>
            <a:ext cx="10274156" cy="1672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4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Desktop is an application that provides a user-friendly interface and toolset for developers to build and deploy applications using Docker containers on a local machine.</a:t>
            </a:r>
            <a:endParaRPr/>
          </a:p>
          <a:p>
            <a:pPr indent="0" lvl="0" marL="0" marR="0" rtl="0" algn="l">
              <a:lnSpc>
                <a:spcPct val="1342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34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-1642463" y="6554854"/>
            <a:ext cx="3284926" cy="4898190"/>
          </a:xfrm>
          <a:custGeom>
            <a:rect b="b" l="l" r="r" t="t"/>
            <a:pathLst>
              <a:path extrusionOk="0" h="4898190" w="3284926">
                <a:moveTo>
                  <a:pt x="0" y="0"/>
                </a:moveTo>
                <a:lnTo>
                  <a:pt x="3284926" y="0"/>
                </a:lnTo>
                <a:lnTo>
                  <a:pt x="3284926" y="4898190"/>
                </a:lnTo>
                <a:lnTo>
                  <a:pt x="0" y="489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2" name="Google Shape;232;p8"/>
          <p:cNvGrpSpPr/>
          <p:nvPr/>
        </p:nvGrpSpPr>
        <p:grpSpPr>
          <a:xfrm>
            <a:off x="1234991" y="546437"/>
            <a:ext cx="4792149" cy="672117"/>
            <a:chOff x="0" y="-47625"/>
            <a:chExt cx="3260701" cy="457326"/>
          </a:xfrm>
        </p:grpSpPr>
        <p:sp>
          <p:nvSpPr>
            <p:cNvPr id="233" name="Google Shape;233;p8"/>
            <p:cNvSpPr/>
            <p:nvPr/>
          </p:nvSpPr>
          <p:spPr>
            <a:xfrm>
              <a:off x="0" y="0"/>
              <a:ext cx="3260701" cy="409701"/>
            </a:xfrm>
            <a:custGeom>
              <a:rect b="b" l="l" r="r" t="t"/>
              <a:pathLst>
                <a:path extrusionOk="0" h="409701" w="3260701">
                  <a:moveTo>
                    <a:pt x="25849" y="0"/>
                  </a:moveTo>
                  <a:lnTo>
                    <a:pt x="3234852" y="0"/>
                  </a:lnTo>
                  <a:cubicBezTo>
                    <a:pt x="3249128" y="0"/>
                    <a:pt x="3260701" y="11573"/>
                    <a:pt x="3260701" y="25849"/>
                  </a:cubicBezTo>
                  <a:lnTo>
                    <a:pt x="3260701" y="383852"/>
                  </a:lnTo>
                  <a:cubicBezTo>
                    <a:pt x="3260701" y="398128"/>
                    <a:pt x="3249128" y="409701"/>
                    <a:pt x="3234852" y="409701"/>
                  </a:cubicBezTo>
                  <a:lnTo>
                    <a:pt x="25849" y="409701"/>
                  </a:lnTo>
                  <a:cubicBezTo>
                    <a:pt x="11573" y="409701"/>
                    <a:pt x="0" y="398128"/>
                    <a:pt x="0" y="383852"/>
                  </a:cubicBezTo>
                  <a:lnTo>
                    <a:pt x="0" y="25849"/>
                  </a:lnTo>
                  <a:cubicBezTo>
                    <a:pt x="0" y="11573"/>
                    <a:pt x="11573" y="0"/>
                    <a:pt x="25849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 txBox="1"/>
            <p:nvPr/>
          </p:nvSpPr>
          <p:spPr>
            <a:xfrm>
              <a:off x="0" y="-47625"/>
              <a:ext cx="3260701" cy="457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 Desktop</a:t>
              </a:r>
              <a:endParaRPr/>
            </a:p>
          </p:txBody>
        </p:sp>
      </p:grpSp>
      <p:sp>
        <p:nvSpPr>
          <p:cNvPr id="235" name="Google Shape;235;p8"/>
          <p:cNvSpPr/>
          <p:nvPr/>
        </p:nvSpPr>
        <p:spPr>
          <a:xfrm>
            <a:off x="16662418" y="2257302"/>
            <a:ext cx="2210783" cy="2147497"/>
          </a:xfrm>
          <a:custGeom>
            <a:rect b="b" l="l" r="r" t="t"/>
            <a:pathLst>
              <a:path extrusionOk="0" h="2147497" w="2210783">
                <a:moveTo>
                  <a:pt x="0" y="0"/>
                </a:moveTo>
                <a:lnTo>
                  <a:pt x="2210783" y="0"/>
                </a:lnTo>
                <a:lnTo>
                  <a:pt x="2210783" y="2147497"/>
                </a:lnTo>
                <a:lnTo>
                  <a:pt x="0" y="2147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8"/>
          <p:cNvSpPr/>
          <p:nvPr/>
        </p:nvSpPr>
        <p:spPr>
          <a:xfrm>
            <a:off x="-3729933" y="-6632863"/>
            <a:ext cx="8345920" cy="8469107"/>
          </a:xfrm>
          <a:custGeom>
            <a:rect b="b" l="l" r="r" t="t"/>
            <a:pathLst>
              <a:path extrusionOk="0" h="8469107" w="8345920">
                <a:moveTo>
                  <a:pt x="0" y="0"/>
                </a:moveTo>
                <a:lnTo>
                  <a:pt x="8345920" y="0"/>
                </a:lnTo>
                <a:lnTo>
                  <a:pt x="8345920" y="8469106"/>
                </a:lnTo>
                <a:lnTo>
                  <a:pt x="0" y="846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3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7" name="Google Shape;237;p8"/>
          <p:cNvGrpSpPr/>
          <p:nvPr/>
        </p:nvGrpSpPr>
        <p:grpSpPr>
          <a:xfrm>
            <a:off x="13130821" y="4548332"/>
            <a:ext cx="4792149" cy="672117"/>
            <a:chOff x="0" y="-47625"/>
            <a:chExt cx="3260701" cy="457326"/>
          </a:xfrm>
        </p:grpSpPr>
        <p:sp>
          <p:nvSpPr>
            <p:cNvPr id="238" name="Google Shape;238;p8"/>
            <p:cNvSpPr/>
            <p:nvPr/>
          </p:nvSpPr>
          <p:spPr>
            <a:xfrm>
              <a:off x="0" y="0"/>
              <a:ext cx="3260701" cy="409701"/>
            </a:xfrm>
            <a:custGeom>
              <a:rect b="b" l="l" r="r" t="t"/>
              <a:pathLst>
                <a:path extrusionOk="0" h="409701" w="3260701">
                  <a:moveTo>
                    <a:pt x="25849" y="0"/>
                  </a:moveTo>
                  <a:lnTo>
                    <a:pt x="3234852" y="0"/>
                  </a:lnTo>
                  <a:cubicBezTo>
                    <a:pt x="3249128" y="0"/>
                    <a:pt x="3260701" y="11573"/>
                    <a:pt x="3260701" y="25849"/>
                  </a:cubicBezTo>
                  <a:lnTo>
                    <a:pt x="3260701" y="383852"/>
                  </a:lnTo>
                  <a:cubicBezTo>
                    <a:pt x="3260701" y="398128"/>
                    <a:pt x="3249128" y="409701"/>
                    <a:pt x="3234852" y="409701"/>
                  </a:cubicBezTo>
                  <a:lnTo>
                    <a:pt x="25849" y="409701"/>
                  </a:lnTo>
                  <a:cubicBezTo>
                    <a:pt x="11573" y="409701"/>
                    <a:pt x="0" y="398128"/>
                    <a:pt x="0" y="383852"/>
                  </a:cubicBezTo>
                  <a:lnTo>
                    <a:pt x="0" y="25849"/>
                  </a:lnTo>
                  <a:cubicBezTo>
                    <a:pt x="0" y="11573"/>
                    <a:pt x="11573" y="0"/>
                    <a:pt x="25849" y="0"/>
                  </a:cubicBezTo>
                  <a:close/>
                </a:path>
              </a:pathLst>
            </a:custGeom>
            <a:solidFill>
              <a:srgbClr val="189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0" y="-47625"/>
              <a:ext cx="3260701" cy="457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47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Docker Hub</a:t>
              </a:r>
              <a:endParaRPr/>
            </a:p>
          </p:txBody>
        </p:sp>
      </p:grpSp>
      <p:sp>
        <p:nvSpPr>
          <p:cNvPr id="240" name="Google Shape;240;p8"/>
          <p:cNvSpPr/>
          <p:nvPr/>
        </p:nvSpPr>
        <p:spPr>
          <a:xfrm>
            <a:off x="12393576" y="201000"/>
            <a:ext cx="2700613" cy="2700613"/>
          </a:xfrm>
          <a:custGeom>
            <a:rect b="b" l="l" r="r" t="t"/>
            <a:pathLst>
              <a:path extrusionOk="0" h="2700613" w="2700613">
                <a:moveTo>
                  <a:pt x="0" y="0"/>
                </a:moveTo>
                <a:lnTo>
                  <a:pt x="2700613" y="0"/>
                </a:lnTo>
                <a:lnTo>
                  <a:pt x="2700613" y="2700613"/>
                </a:lnTo>
                <a:lnTo>
                  <a:pt x="0" y="2700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8"/>
          <p:cNvSpPr/>
          <p:nvPr/>
        </p:nvSpPr>
        <p:spPr>
          <a:xfrm>
            <a:off x="8233040" y="6770191"/>
            <a:ext cx="6552215" cy="3276108"/>
          </a:xfrm>
          <a:custGeom>
            <a:rect b="b" l="l" r="r" t="t"/>
            <a:pathLst>
              <a:path extrusionOk="0" h="3276108" w="6552215">
                <a:moveTo>
                  <a:pt x="0" y="0"/>
                </a:moveTo>
                <a:lnTo>
                  <a:pt x="6552215" y="0"/>
                </a:lnTo>
                <a:lnTo>
                  <a:pt x="6552215" y="3276108"/>
                </a:lnTo>
                <a:lnTo>
                  <a:pt x="0" y="3276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8"/>
          <p:cNvSpPr txBox="1"/>
          <p:nvPr/>
        </p:nvSpPr>
        <p:spPr>
          <a:xfrm>
            <a:off x="10442624" y="5774330"/>
            <a:ext cx="7325185" cy="1326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34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Hub is a place that stores Docker Images. It is where everyone can push, pull, and share images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grpSp>
        <p:nvGrpSpPr>
          <p:cNvPr id="249" name="Google Shape;249;p9"/>
          <p:cNvGrpSpPr/>
          <p:nvPr/>
        </p:nvGrpSpPr>
        <p:grpSpPr>
          <a:xfrm>
            <a:off x="3461676" y="3008048"/>
            <a:ext cx="11364648" cy="4090077"/>
            <a:chOff x="0" y="-47625"/>
            <a:chExt cx="2993158" cy="1077222"/>
          </a:xfrm>
        </p:grpSpPr>
        <p:sp>
          <p:nvSpPr>
            <p:cNvPr id="250" name="Google Shape;250;p9"/>
            <p:cNvSpPr/>
            <p:nvPr/>
          </p:nvSpPr>
          <p:spPr>
            <a:xfrm>
              <a:off x="0" y="0"/>
              <a:ext cx="2993158" cy="1029597"/>
            </a:xfrm>
            <a:custGeom>
              <a:rect b="b" l="l" r="r" t="t"/>
              <a:pathLst>
                <a:path extrusionOk="0" h="1029597" w="2993158">
                  <a:moveTo>
                    <a:pt x="0" y="0"/>
                  </a:moveTo>
                  <a:lnTo>
                    <a:pt x="2993158" y="0"/>
                  </a:lnTo>
                  <a:lnTo>
                    <a:pt x="2993158" y="1029597"/>
                  </a:lnTo>
                  <a:lnTo>
                    <a:pt x="0" y="1029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1" name="Google Shape;251;p9"/>
            <p:cNvSpPr txBox="1"/>
            <p:nvPr/>
          </p:nvSpPr>
          <p:spPr>
            <a:xfrm>
              <a:off x="0" y="-47625"/>
              <a:ext cx="2993158" cy="1077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9"/>
          <p:cNvSpPr txBox="1"/>
          <p:nvPr/>
        </p:nvSpPr>
        <p:spPr>
          <a:xfrm>
            <a:off x="3829734" y="4331861"/>
            <a:ext cx="10628532" cy="14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31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</a:t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 rot="-195339">
            <a:off x="-274060" y="109779"/>
            <a:ext cx="3949991" cy="2953931"/>
          </a:xfrm>
          <a:custGeom>
            <a:rect b="b" l="l" r="r" t="t"/>
            <a:pathLst>
              <a:path extrusionOk="0" h="2953931" w="3949991">
                <a:moveTo>
                  <a:pt x="0" y="0"/>
                </a:moveTo>
                <a:lnTo>
                  <a:pt x="3949990" y="0"/>
                </a:lnTo>
                <a:lnTo>
                  <a:pt x="3949990" y="2953931"/>
                </a:lnTo>
                <a:lnTo>
                  <a:pt x="0" y="2953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9"/>
          <p:cNvSpPr/>
          <p:nvPr/>
        </p:nvSpPr>
        <p:spPr>
          <a:xfrm>
            <a:off x="1101813" y="5900297"/>
            <a:ext cx="5455843" cy="5423368"/>
          </a:xfrm>
          <a:custGeom>
            <a:rect b="b" l="l" r="r" t="t"/>
            <a:pathLst>
              <a:path extrusionOk="0" h="5423368" w="5455843">
                <a:moveTo>
                  <a:pt x="0" y="0"/>
                </a:moveTo>
                <a:lnTo>
                  <a:pt x="5455843" y="0"/>
                </a:lnTo>
                <a:lnTo>
                  <a:pt x="5455843" y="5423368"/>
                </a:lnTo>
                <a:lnTo>
                  <a:pt x="0" y="5423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9"/>
          <p:cNvSpPr/>
          <p:nvPr/>
        </p:nvSpPr>
        <p:spPr>
          <a:xfrm flipH="1">
            <a:off x="13255237" y="1995734"/>
            <a:ext cx="3597078" cy="6616247"/>
          </a:xfrm>
          <a:custGeom>
            <a:rect b="b" l="l" r="r" t="t"/>
            <a:pathLst>
              <a:path extrusionOk="0" h="6616247" w="3597078">
                <a:moveTo>
                  <a:pt x="3597078" y="0"/>
                </a:moveTo>
                <a:lnTo>
                  <a:pt x="0" y="0"/>
                </a:lnTo>
                <a:lnTo>
                  <a:pt x="0" y="6616247"/>
                </a:lnTo>
                <a:lnTo>
                  <a:pt x="3597078" y="6616247"/>
                </a:lnTo>
                <a:lnTo>
                  <a:pt x="359707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9"/>
          <p:cNvSpPr/>
          <p:nvPr/>
        </p:nvSpPr>
        <p:spPr>
          <a:xfrm flipH="1" rot="-195339">
            <a:off x="11178340" y="89331"/>
            <a:ext cx="3214264" cy="2403730"/>
          </a:xfrm>
          <a:custGeom>
            <a:rect b="b" l="l" r="r" t="t"/>
            <a:pathLst>
              <a:path extrusionOk="0" h="2403730" w="3214264">
                <a:moveTo>
                  <a:pt x="3214264" y="0"/>
                </a:moveTo>
                <a:lnTo>
                  <a:pt x="0" y="0"/>
                </a:lnTo>
                <a:lnTo>
                  <a:pt x="0" y="2403731"/>
                </a:lnTo>
                <a:lnTo>
                  <a:pt x="3214264" y="2403731"/>
                </a:lnTo>
                <a:lnTo>
                  <a:pt x="321426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9"/>
          <p:cNvSpPr txBox="1"/>
          <p:nvPr/>
        </p:nvSpPr>
        <p:spPr>
          <a:xfrm>
            <a:off x="17419883" y="9210675"/>
            <a:ext cx="206375" cy="480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7" u="none" cap="none" strike="noStrike">
                <a:solidFill>
                  <a:srgbClr val="F0F9FA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